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53"/>
      <p:bold r:id="rId54"/>
      <p:italic r:id="rId55"/>
      <p:boldItalic r:id="rId56"/>
    </p:embeddedFont>
    <p:embeddedFont>
      <p:font typeface="Hammersmith One" panose="020F0502020204030204" pitchFamily="2" charset="0"/>
      <p:regular r:id="rId57"/>
    </p:embeddedFont>
    <p:embeddedFont>
      <p:font typeface="Inter Medium" panose="020B0604020202020204" charset="0"/>
      <p:regular r:id="rId58"/>
      <p:bold r:id="rId59"/>
    </p:embeddedFont>
    <p:embeddedFont>
      <p:font typeface="Manjari" panose="020B0604020202020204" charset="0"/>
      <p:regular r:id="rId60"/>
      <p:bold r:id="rId61"/>
    </p:embeddedFont>
    <p:embeddedFont>
      <p:font typeface="Open Sans Medium" panose="020B0604020202020204" charset="0"/>
      <p:regular r:id="rId62"/>
      <p:bold r:id="rId63"/>
      <p:italic r:id="rId64"/>
      <p:boldItalic r:id="rId65"/>
    </p:embeddedFont>
    <p:embeddedFont>
      <p:font typeface="Space Grotesk" panose="020B0604020202020204" charset="0"/>
      <p:regular r:id="rId66"/>
      <p:bold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8" roundtripDataSignature="AMtx7miCZTYwOMBfwsmrgQ9fKmfS2DbW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1242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font" Target="fonts/font11.fntdata"/><Relationship Id="rId68" Type="http://customschemas.google.com/relationships/presentationmetadata" Target="meta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61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db2e37d187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2db2e37d187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db2e37d187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g2db2e37d187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db2e37d18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" name="Google Shape;327;g2db2e37d187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db2e37d18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g2db2e37d18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db2e37d187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g2db2e37d187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db2e37d187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g2db2e37d187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db2e37d187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2db2e37d187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db2e37d187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6" name="Google Shape;366;g2db2e37d187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db2e37d187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3" name="Google Shape;373;g2db2e37d187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db2e37d187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g2db2e37d187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db2e37d187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g2db2e37d187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db2e37d187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4" name="Google Shape;394;g2db2e37d187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db2e37d187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2" name="Google Shape;402;g2db2e37d187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db2e37d18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0" name="Google Shape;410;g2db2e37d18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db2e37d187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8" name="Google Shape;418;g2db2e37d187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db2e37d187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g2db2e37d187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db2e37d187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2" name="Google Shape;432;g2db2e37d187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db2e37d187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9" name="Google Shape;439;g2db2e37d187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db2e37d187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db2e37d187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db2e37d187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4" name="Google Shape;454;g2db2e37d187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db2e37d187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1" name="Google Shape;461;g2db2e37d187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db2e37d187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g2db2e37d187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db2e37d187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5" name="Google Shape;475;g2db2e37d187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db2e37d187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2" name="Google Shape;482;g2db2e37d187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db2e37d187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0" name="Google Shape;490;g2db2e37d187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db2e37d187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7" name="Google Shape;497;g2db2e37d187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db2e37d187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4" name="Google Shape;504;g2db2e37d187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db2e37d187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1" name="Google Shape;511;g2db2e37d187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db2e37d187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8" name="Google Shape;518;g2db2e37d187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db2e37d187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6" name="Google Shape;526;g2db2e37d187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db2e37d187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3" name="Google Shape;533;g2db2e37d187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db2e37d18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0" name="Google Shape;540;g2db2e37d187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db2e37d187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7" name="Google Shape;547;g2db2e37d187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db2e37d187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g2db2e37d187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db2e37d187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g2db2e37d187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db2e37d187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g2db2e37d187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db2e37d187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g2db2e37d187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db2e37d187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g2db2e37d187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db2e37d187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g2db2e37d187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  <p:sp>
        <p:nvSpPr>
          <p:cNvPr id="618" name="Google Shape;61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db2e37d18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g2db2e37d18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db2e37d18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g2db2e37d18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db2e37d18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g2db2e37d187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db2e37d18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g2db2e37d18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6"/>
          <p:cNvSpPr/>
          <p:nvPr/>
        </p:nvSpPr>
        <p:spPr>
          <a:xfrm rot="10800000" flipH="1">
            <a:off x="-1411582" y="-1157400"/>
            <a:ext cx="4436782" cy="3714342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6"/>
          <p:cNvSpPr/>
          <p:nvPr/>
        </p:nvSpPr>
        <p:spPr>
          <a:xfrm>
            <a:off x="1062825" y="3370500"/>
            <a:ext cx="775608" cy="1012954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6"/>
          <p:cNvSpPr/>
          <p:nvPr/>
        </p:nvSpPr>
        <p:spPr>
          <a:xfrm>
            <a:off x="7605425" y="342175"/>
            <a:ext cx="2052600" cy="2052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Google Shape;12;p26"/>
          <p:cNvGrpSpPr/>
          <p:nvPr/>
        </p:nvGrpSpPr>
        <p:grpSpPr>
          <a:xfrm>
            <a:off x="6412578" y="-640069"/>
            <a:ext cx="1962482" cy="1953285"/>
            <a:chOff x="386328" y="2672681"/>
            <a:chExt cx="1962482" cy="1953285"/>
          </a:xfrm>
        </p:grpSpPr>
        <p:sp>
          <p:nvSpPr>
            <p:cNvPr id="13" name="Google Shape;13;p26"/>
            <p:cNvSpPr/>
            <p:nvPr/>
          </p:nvSpPr>
          <p:spPr>
            <a:xfrm>
              <a:off x="602590" y="3031586"/>
              <a:ext cx="2321" cy="2364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6"/>
            <p:cNvSpPr/>
            <p:nvPr/>
          </p:nvSpPr>
          <p:spPr>
            <a:xfrm>
              <a:off x="386328" y="2672681"/>
              <a:ext cx="1962482" cy="1953284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6"/>
            <p:cNvSpPr/>
            <p:nvPr/>
          </p:nvSpPr>
          <p:spPr>
            <a:xfrm>
              <a:off x="795817" y="2846396"/>
              <a:ext cx="10401" cy="808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6"/>
            <p:cNvSpPr/>
            <p:nvPr/>
          </p:nvSpPr>
          <p:spPr>
            <a:xfrm>
              <a:off x="906269" y="2679600"/>
              <a:ext cx="308321" cy="260014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6"/>
            <p:cNvSpPr/>
            <p:nvPr/>
          </p:nvSpPr>
          <p:spPr>
            <a:xfrm>
              <a:off x="1314642" y="2672681"/>
              <a:ext cx="309481" cy="266933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6"/>
            <p:cNvSpPr/>
            <p:nvPr/>
          </p:nvSpPr>
          <p:spPr>
            <a:xfrm>
              <a:off x="1724131" y="2785411"/>
              <a:ext cx="117372" cy="69065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6"/>
            <p:cNvSpPr/>
            <p:nvPr/>
          </p:nvSpPr>
          <p:spPr>
            <a:xfrm>
              <a:off x="1874810" y="2808447"/>
              <a:ext cx="6962" cy="131167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6"/>
            <p:cNvSpPr/>
            <p:nvPr/>
          </p:nvSpPr>
          <p:spPr>
            <a:xfrm>
              <a:off x="451868" y="3289279"/>
              <a:ext cx="2364" cy="4642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6"/>
            <p:cNvSpPr/>
            <p:nvPr/>
          </p:nvSpPr>
          <p:spPr>
            <a:xfrm>
              <a:off x="516292" y="3153513"/>
              <a:ext cx="88620" cy="55269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6"/>
            <p:cNvSpPr/>
            <p:nvPr/>
          </p:nvSpPr>
          <p:spPr>
            <a:xfrm>
              <a:off x="704963" y="2940732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6"/>
            <p:cNvSpPr/>
            <p:nvPr/>
          </p:nvSpPr>
          <p:spPr>
            <a:xfrm>
              <a:off x="1113335" y="2940732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6"/>
            <p:cNvSpPr/>
            <p:nvPr/>
          </p:nvSpPr>
          <p:spPr>
            <a:xfrm>
              <a:off x="1522825" y="2940732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6"/>
            <p:cNvSpPr/>
            <p:nvPr/>
          </p:nvSpPr>
          <p:spPr>
            <a:xfrm>
              <a:off x="1931197" y="2975243"/>
              <a:ext cx="308321" cy="317518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6"/>
            <p:cNvSpPr/>
            <p:nvPr/>
          </p:nvSpPr>
          <p:spPr>
            <a:xfrm>
              <a:off x="389766" y="3559565"/>
              <a:ext cx="8080" cy="10401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6"/>
            <p:cNvSpPr/>
            <p:nvPr/>
          </p:nvSpPr>
          <p:spPr>
            <a:xfrm>
              <a:off x="497897" y="3303075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6"/>
            <p:cNvSpPr/>
            <p:nvPr/>
          </p:nvSpPr>
          <p:spPr>
            <a:xfrm>
              <a:off x="906269" y="3303075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6"/>
            <p:cNvSpPr/>
            <p:nvPr/>
          </p:nvSpPr>
          <p:spPr>
            <a:xfrm>
              <a:off x="1314642" y="3303075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6"/>
            <p:cNvSpPr/>
            <p:nvPr/>
          </p:nvSpPr>
          <p:spPr>
            <a:xfrm>
              <a:off x="1724131" y="3301915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6"/>
            <p:cNvSpPr/>
            <p:nvPr/>
          </p:nvSpPr>
          <p:spPr>
            <a:xfrm>
              <a:off x="2132503" y="3301915"/>
              <a:ext cx="207109" cy="353189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6"/>
            <p:cNvSpPr/>
            <p:nvPr/>
          </p:nvSpPr>
          <p:spPr>
            <a:xfrm>
              <a:off x="395525" y="3644703"/>
              <a:ext cx="209386" cy="35202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6"/>
            <p:cNvSpPr/>
            <p:nvPr/>
          </p:nvSpPr>
          <p:spPr>
            <a:xfrm>
              <a:off x="704963" y="36447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6"/>
            <p:cNvSpPr/>
            <p:nvPr/>
          </p:nvSpPr>
          <p:spPr>
            <a:xfrm>
              <a:off x="1113335" y="3644703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6"/>
            <p:cNvSpPr/>
            <p:nvPr/>
          </p:nvSpPr>
          <p:spPr>
            <a:xfrm>
              <a:off x="1522825" y="36447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6"/>
            <p:cNvSpPr/>
            <p:nvPr/>
          </p:nvSpPr>
          <p:spPr>
            <a:xfrm>
              <a:off x="1931197" y="36447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6"/>
            <p:cNvSpPr/>
            <p:nvPr/>
          </p:nvSpPr>
          <p:spPr>
            <a:xfrm>
              <a:off x="2339569" y="3728681"/>
              <a:ext cx="6919" cy="10401"/>
            </a:xfrm>
            <a:custGeom>
              <a:avLst/>
              <a:gdLst/>
              <a:ahLst/>
              <a:cxnLst/>
              <a:rect l="l" t="t" r="r" b="b"/>
              <a:pathLst>
                <a:path w="161" h="242" extrusionOk="0">
                  <a:moveTo>
                    <a:pt x="81" y="1"/>
                  </a:moveTo>
                  <a:lnTo>
                    <a:pt x="0" y="161"/>
                  </a:lnTo>
                  <a:lnTo>
                    <a:pt x="134" y="241"/>
                  </a:lnTo>
                  <a:cubicBezTo>
                    <a:pt x="134" y="161"/>
                    <a:pt x="134" y="108"/>
                    <a:pt x="161" y="27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6"/>
            <p:cNvSpPr/>
            <p:nvPr/>
          </p:nvSpPr>
          <p:spPr>
            <a:xfrm>
              <a:off x="497897" y="4010528"/>
              <a:ext cx="308321" cy="314080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6"/>
            <p:cNvSpPr/>
            <p:nvPr/>
          </p:nvSpPr>
          <p:spPr>
            <a:xfrm>
              <a:off x="906269" y="401052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6"/>
            <p:cNvSpPr/>
            <p:nvPr/>
          </p:nvSpPr>
          <p:spPr>
            <a:xfrm>
              <a:off x="1314642" y="4010528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6"/>
            <p:cNvSpPr/>
            <p:nvPr/>
          </p:nvSpPr>
          <p:spPr>
            <a:xfrm>
              <a:off x="1724131" y="401052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6"/>
            <p:cNvSpPr/>
            <p:nvPr/>
          </p:nvSpPr>
          <p:spPr>
            <a:xfrm>
              <a:off x="2132503" y="4095623"/>
              <a:ext cx="84021" cy="52948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6"/>
            <p:cNvSpPr/>
            <p:nvPr/>
          </p:nvSpPr>
          <p:spPr>
            <a:xfrm>
              <a:off x="890153" y="4437294"/>
              <a:ext cx="123131" cy="73663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6"/>
            <p:cNvSpPr/>
            <p:nvPr/>
          </p:nvSpPr>
          <p:spPr>
            <a:xfrm>
              <a:off x="855642" y="4352156"/>
              <a:ext cx="6962" cy="139247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6"/>
            <p:cNvSpPr/>
            <p:nvPr/>
          </p:nvSpPr>
          <p:spPr>
            <a:xfrm>
              <a:off x="1113335" y="4352156"/>
              <a:ext cx="309481" cy="273810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6"/>
            <p:cNvSpPr/>
            <p:nvPr/>
          </p:nvSpPr>
          <p:spPr>
            <a:xfrm>
              <a:off x="1522825" y="4352156"/>
              <a:ext cx="308321" cy="26577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6"/>
            <p:cNvSpPr/>
            <p:nvPr/>
          </p:nvSpPr>
          <p:spPr>
            <a:xfrm>
              <a:off x="1931197" y="4437294"/>
              <a:ext cx="13839" cy="10401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" name="Google Shape;48;p26"/>
          <p:cNvSpPr/>
          <p:nvPr/>
        </p:nvSpPr>
        <p:spPr>
          <a:xfrm>
            <a:off x="-125" y="4599425"/>
            <a:ext cx="9144321" cy="595550"/>
          </a:xfrm>
          <a:custGeom>
            <a:avLst/>
            <a:gdLst/>
            <a:ahLst/>
            <a:cxnLst/>
            <a:rect l="l" t="t" r="r" b="b"/>
            <a:pathLst>
              <a:path w="287196" h="23822" extrusionOk="0">
                <a:moveTo>
                  <a:pt x="1" y="0"/>
                </a:moveTo>
                <a:lnTo>
                  <a:pt x="1" y="23822"/>
                </a:lnTo>
                <a:lnTo>
                  <a:pt x="287196" y="23822"/>
                </a:lnTo>
                <a:lnTo>
                  <a:pt x="28719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6"/>
          <p:cNvSpPr txBox="1">
            <a:spLocks noGrp="1"/>
          </p:cNvSpPr>
          <p:nvPr>
            <p:ph type="ctrTitle"/>
          </p:nvPr>
        </p:nvSpPr>
        <p:spPr>
          <a:xfrm>
            <a:off x="1283094" y="1290750"/>
            <a:ext cx="65778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 b="1">
                <a:solidFill>
                  <a:srgbClr val="80686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0" name="Google Shape;50;p26"/>
          <p:cNvSpPr txBox="1">
            <a:spLocks noGrp="1"/>
          </p:cNvSpPr>
          <p:nvPr>
            <p:ph type="subTitle" idx="1"/>
          </p:nvPr>
        </p:nvSpPr>
        <p:spPr>
          <a:xfrm>
            <a:off x="1283100" y="3394625"/>
            <a:ext cx="6577800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latin typeface="Manjari"/>
                <a:ea typeface="Manjari"/>
                <a:cs typeface="Manjari"/>
                <a:sym typeface="Manja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38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7"/>
          <p:cNvSpPr/>
          <p:nvPr/>
        </p:nvSpPr>
        <p:spPr>
          <a:xfrm rot="-3798042">
            <a:off x="6317727" y="1597507"/>
            <a:ext cx="6147380" cy="3782036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" name="Google Shape;53;p27"/>
          <p:cNvGrpSpPr/>
          <p:nvPr/>
        </p:nvGrpSpPr>
        <p:grpSpPr>
          <a:xfrm rot="10800000" flipH="1">
            <a:off x="5207341" y="-686580"/>
            <a:ext cx="1696762" cy="1688828"/>
            <a:chOff x="2414491" y="671177"/>
            <a:chExt cx="1830972" cy="1822411"/>
          </a:xfrm>
        </p:grpSpPr>
        <p:sp>
          <p:nvSpPr>
            <p:cNvPr id="54" name="Google Shape;54;p27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7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7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7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7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27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27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27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27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7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27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7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27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27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7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27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27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7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7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7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7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7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7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7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7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7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7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7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7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7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7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7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7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7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" name="Google Shape;88;p27"/>
          <p:cNvSpPr/>
          <p:nvPr/>
        </p:nvSpPr>
        <p:spPr>
          <a:xfrm rot="5400000">
            <a:off x="-2258800" y="3179758"/>
            <a:ext cx="4913539" cy="3022943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7"/>
          <p:cNvSpPr/>
          <p:nvPr/>
        </p:nvSpPr>
        <p:spPr>
          <a:xfrm rot="-2266405" flipH="1">
            <a:off x="7096023" y="2189513"/>
            <a:ext cx="1938828" cy="3305595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7"/>
          <p:cNvSpPr txBox="1">
            <a:spLocks noGrp="1"/>
          </p:cNvSpPr>
          <p:nvPr>
            <p:ph type="subTitle" idx="1"/>
          </p:nvPr>
        </p:nvSpPr>
        <p:spPr>
          <a:xfrm>
            <a:off x="4024200" y="3684975"/>
            <a:ext cx="26694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7"/>
          <p:cNvSpPr txBox="1">
            <a:spLocks noGrp="1"/>
          </p:cNvSpPr>
          <p:nvPr>
            <p:ph type="subTitle" idx="2"/>
          </p:nvPr>
        </p:nvSpPr>
        <p:spPr>
          <a:xfrm>
            <a:off x="941850" y="3684975"/>
            <a:ext cx="27015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7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3" name="Google Shape;93;p27"/>
          <p:cNvSpPr txBox="1">
            <a:spLocks noGrp="1"/>
          </p:cNvSpPr>
          <p:nvPr>
            <p:ph type="subTitle" idx="3"/>
          </p:nvPr>
        </p:nvSpPr>
        <p:spPr>
          <a:xfrm>
            <a:off x="941850" y="1739275"/>
            <a:ext cx="27015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94" name="Google Shape;94;p27"/>
          <p:cNvSpPr txBox="1">
            <a:spLocks noGrp="1"/>
          </p:cNvSpPr>
          <p:nvPr>
            <p:ph type="subTitle" idx="4"/>
          </p:nvPr>
        </p:nvSpPr>
        <p:spPr>
          <a:xfrm>
            <a:off x="4024200" y="1739275"/>
            <a:ext cx="26694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95" name="Google Shape;95;p27"/>
          <p:cNvSpPr txBox="1">
            <a:spLocks noGrp="1"/>
          </p:cNvSpPr>
          <p:nvPr>
            <p:ph type="subTitle" idx="5"/>
          </p:nvPr>
        </p:nvSpPr>
        <p:spPr>
          <a:xfrm>
            <a:off x="941850" y="3297074"/>
            <a:ext cx="27015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96" name="Google Shape;96;p27"/>
          <p:cNvSpPr txBox="1">
            <a:spLocks noGrp="1"/>
          </p:cNvSpPr>
          <p:nvPr>
            <p:ph type="subTitle" idx="6"/>
          </p:nvPr>
        </p:nvSpPr>
        <p:spPr>
          <a:xfrm>
            <a:off x="4024200" y="3297087"/>
            <a:ext cx="26694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97" name="Google Shape;97;p27"/>
          <p:cNvSpPr txBox="1">
            <a:spLocks noGrp="1"/>
          </p:cNvSpPr>
          <p:nvPr>
            <p:ph type="subTitle" idx="7"/>
          </p:nvPr>
        </p:nvSpPr>
        <p:spPr>
          <a:xfrm>
            <a:off x="945650" y="2130000"/>
            <a:ext cx="27015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7"/>
          <p:cNvSpPr txBox="1">
            <a:spLocks noGrp="1"/>
          </p:cNvSpPr>
          <p:nvPr>
            <p:ph type="subTitle" idx="8"/>
          </p:nvPr>
        </p:nvSpPr>
        <p:spPr>
          <a:xfrm>
            <a:off x="4027952" y="2130000"/>
            <a:ext cx="26694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7"/>
          <p:cNvSpPr txBox="1">
            <a:spLocks noGrp="1"/>
          </p:cNvSpPr>
          <p:nvPr>
            <p:ph type="title" idx="9"/>
          </p:nvPr>
        </p:nvSpPr>
        <p:spPr>
          <a:xfrm>
            <a:off x="945650" y="1363850"/>
            <a:ext cx="8460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3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0" name="Google Shape;100;p27"/>
          <p:cNvSpPr txBox="1">
            <a:spLocks noGrp="1"/>
          </p:cNvSpPr>
          <p:nvPr>
            <p:ph type="title" idx="13"/>
          </p:nvPr>
        </p:nvSpPr>
        <p:spPr>
          <a:xfrm>
            <a:off x="4024200" y="1363850"/>
            <a:ext cx="8460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3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1" name="Google Shape;101;p27"/>
          <p:cNvSpPr txBox="1">
            <a:spLocks noGrp="1"/>
          </p:cNvSpPr>
          <p:nvPr>
            <p:ph type="title" idx="14"/>
          </p:nvPr>
        </p:nvSpPr>
        <p:spPr>
          <a:xfrm>
            <a:off x="945650" y="2918848"/>
            <a:ext cx="8460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3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2" name="Google Shape;102;p27"/>
          <p:cNvSpPr txBox="1">
            <a:spLocks noGrp="1"/>
          </p:cNvSpPr>
          <p:nvPr>
            <p:ph type="title" idx="15"/>
          </p:nvPr>
        </p:nvSpPr>
        <p:spPr>
          <a:xfrm>
            <a:off x="4024200" y="2918848"/>
            <a:ext cx="8460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3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CUSTOM_50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8"/>
          <p:cNvSpPr/>
          <p:nvPr/>
        </p:nvSpPr>
        <p:spPr>
          <a:xfrm rot="5400000">
            <a:off x="-2348450" y="757133"/>
            <a:ext cx="4913539" cy="3022943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8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5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9"/>
          <p:cNvSpPr/>
          <p:nvPr/>
        </p:nvSpPr>
        <p:spPr>
          <a:xfrm rot="8100090">
            <a:off x="-1277624" y="-498533"/>
            <a:ext cx="4047120" cy="2489963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9"/>
          <p:cNvSpPr/>
          <p:nvPr/>
        </p:nvSpPr>
        <p:spPr>
          <a:xfrm rot="-2262480" flipH="1">
            <a:off x="5470609" y="3669962"/>
            <a:ext cx="4913469" cy="3022900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9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0" name="Google Shape;110;p29"/>
          <p:cNvSpPr/>
          <p:nvPr/>
        </p:nvSpPr>
        <p:spPr>
          <a:xfrm rot="-7977666">
            <a:off x="7581866" y="924182"/>
            <a:ext cx="1233331" cy="1183416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0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3" name="Google Shape;113;p30"/>
          <p:cNvSpPr txBox="1">
            <a:spLocks noGrp="1"/>
          </p:cNvSpPr>
          <p:nvPr>
            <p:ph type="body" idx="1"/>
          </p:nvPr>
        </p:nvSpPr>
        <p:spPr>
          <a:xfrm>
            <a:off x="713225" y="1122325"/>
            <a:ext cx="7717500" cy="3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Hammersmith One"/>
              <a:buAutoNum type="arabicPeriod"/>
              <a:defRPr sz="1600">
                <a:solidFill>
                  <a:srgbClr val="806860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ammersmith One"/>
              <a:buAutoNum type="alphaLcPeriod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rabicPeriod"/>
              <a:defRPr sz="12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lphaLcPeriod"/>
              <a:defRPr sz="12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rabicPeriod"/>
              <a:defRPr sz="12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lphaLcPeriod"/>
              <a:defRPr sz="12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/>
            </a:lvl9pPr>
          </a:lstStyle>
          <a:p>
            <a:endParaRPr/>
          </a:p>
        </p:txBody>
      </p:sp>
      <p:grpSp>
        <p:nvGrpSpPr>
          <p:cNvPr id="114" name="Google Shape;114;p30"/>
          <p:cNvGrpSpPr/>
          <p:nvPr/>
        </p:nvGrpSpPr>
        <p:grpSpPr>
          <a:xfrm>
            <a:off x="8039875" y="1772525"/>
            <a:ext cx="2052600" cy="2052600"/>
            <a:chOff x="-1185375" y="1414000"/>
            <a:chExt cx="2052600" cy="2052600"/>
          </a:xfrm>
        </p:grpSpPr>
        <p:sp>
          <p:nvSpPr>
            <p:cNvPr id="115" name="Google Shape;115;p30"/>
            <p:cNvSpPr/>
            <p:nvPr/>
          </p:nvSpPr>
          <p:spPr>
            <a:xfrm>
              <a:off x="-1185375" y="1414000"/>
              <a:ext cx="2052600" cy="2052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30"/>
            <p:cNvSpPr/>
            <p:nvPr/>
          </p:nvSpPr>
          <p:spPr>
            <a:xfrm>
              <a:off x="-1140322" y="1463656"/>
              <a:ext cx="1962482" cy="1953284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30"/>
            <p:cNvSpPr/>
            <p:nvPr/>
          </p:nvSpPr>
          <p:spPr>
            <a:xfrm>
              <a:off x="-730833" y="1637371"/>
              <a:ext cx="10401" cy="808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30"/>
            <p:cNvSpPr/>
            <p:nvPr/>
          </p:nvSpPr>
          <p:spPr>
            <a:xfrm>
              <a:off x="-620381" y="1470575"/>
              <a:ext cx="308321" cy="260014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30"/>
            <p:cNvSpPr/>
            <p:nvPr/>
          </p:nvSpPr>
          <p:spPr>
            <a:xfrm>
              <a:off x="-212008" y="1463656"/>
              <a:ext cx="309481" cy="266933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30"/>
            <p:cNvSpPr/>
            <p:nvPr/>
          </p:nvSpPr>
          <p:spPr>
            <a:xfrm>
              <a:off x="197481" y="1576386"/>
              <a:ext cx="117372" cy="69065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30"/>
            <p:cNvSpPr/>
            <p:nvPr/>
          </p:nvSpPr>
          <p:spPr>
            <a:xfrm>
              <a:off x="348160" y="1599422"/>
              <a:ext cx="6962" cy="131167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30"/>
            <p:cNvSpPr/>
            <p:nvPr/>
          </p:nvSpPr>
          <p:spPr>
            <a:xfrm>
              <a:off x="-1074782" y="2080254"/>
              <a:ext cx="2364" cy="4642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30"/>
            <p:cNvSpPr/>
            <p:nvPr/>
          </p:nvSpPr>
          <p:spPr>
            <a:xfrm>
              <a:off x="-924060" y="1822561"/>
              <a:ext cx="2321" cy="2364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30"/>
            <p:cNvSpPr/>
            <p:nvPr/>
          </p:nvSpPr>
          <p:spPr>
            <a:xfrm>
              <a:off x="-1010358" y="1944488"/>
              <a:ext cx="88620" cy="55269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30"/>
            <p:cNvSpPr/>
            <p:nvPr/>
          </p:nvSpPr>
          <p:spPr>
            <a:xfrm>
              <a:off x="-821687" y="1731707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30"/>
            <p:cNvSpPr/>
            <p:nvPr/>
          </p:nvSpPr>
          <p:spPr>
            <a:xfrm>
              <a:off x="-413315" y="1731707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30"/>
            <p:cNvSpPr/>
            <p:nvPr/>
          </p:nvSpPr>
          <p:spPr>
            <a:xfrm>
              <a:off x="-3825" y="1731707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0"/>
            <p:cNvSpPr/>
            <p:nvPr/>
          </p:nvSpPr>
          <p:spPr>
            <a:xfrm>
              <a:off x="404547" y="1766218"/>
              <a:ext cx="308321" cy="317518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0"/>
            <p:cNvSpPr/>
            <p:nvPr/>
          </p:nvSpPr>
          <p:spPr>
            <a:xfrm>
              <a:off x="-1136884" y="2350540"/>
              <a:ext cx="8080" cy="10401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0"/>
            <p:cNvSpPr/>
            <p:nvPr/>
          </p:nvSpPr>
          <p:spPr>
            <a:xfrm>
              <a:off x="-1028753" y="2094050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0"/>
            <p:cNvSpPr/>
            <p:nvPr/>
          </p:nvSpPr>
          <p:spPr>
            <a:xfrm>
              <a:off x="-620381" y="2094050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30"/>
            <p:cNvSpPr/>
            <p:nvPr/>
          </p:nvSpPr>
          <p:spPr>
            <a:xfrm>
              <a:off x="-212008" y="2094050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30"/>
            <p:cNvSpPr/>
            <p:nvPr/>
          </p:nvSpPr>
          <p:spPr>
            <a:xfrm>
              <a:off x="197481" y="2092890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30"/>
            <p:cNvSpPr/>
            <p:nvPr/>
          </p:nvSpPr>
          <p:spPr>
            <a:xfrm>
              <a:off x="605853" y="2092890"/>
              <a:ext cx="207109" cy="353189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30"/>
            <p:cNvSpPr/>
            <p:nvPr/>
          </p:nvSpPr>
          <p:spPr>
            <a:xfrm>
              <a:off x="-1131125" y="2435678"/>
              <a:ext cx="209386" cy="35202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30"/>
            <p:cNvSpPr/>
            <p:nvPr/>
          </p:nvSpPr>
          <p:spPr>
            <a:xfrm>
              <a:off x="-821687" y="243567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30"/>
            <p:cNvSpPr/>
            <p:nvPr/>
          </p:nvSpPr>
          <p:spPr>
            <a:xfrm>
              <a:off x="-413315" y="2435678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30"/>
            <p:cNvSpPr/>
            <p:nvPr/>
          </p:nvSpPr>
          <p:spPr>
            <a:xfrm>
              <a:off x="-3825" y="243567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30"/>
            <p:cNvSpPr/>
            <p:nvPr/>
          </p:nvSpPr>
          <p:spPr>
            <a:xfrm>
              <a:off x="404547" y="243567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30"/>
            <p:cNvSpPr/>
            <p:nvPr/>
          </p:nvSpPr>
          <p:spPr>
            <a:xfrm>
              <a:off x="-1028753" y="2801503"/>
              <a:ext cx="308321" cy="314080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30"/>
            <p:cNvSpPr/>
            <p:nvPr/>
          </p:nvSpPr>
          <p:spPr>
            <a:xfrm>
              <a:off x="-620381" y="28015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30"/>
            <p:cNvSpPr/>
            <p:nvPr/>
          </p:nvSpPr>
          <p:spPr>
            <a:xfrm>
              <a:off x="-212008" y="2801503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30"/>
            <p:cNvSpPr/>
            <p:nvPr/>
          </p:nvSpPr>
          <p:spPr>
            <a:xfrm>
              <a:off x="197481" y="28015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30"/>
            <p:cNvSpPr/>
            <p:nvPr/>
          </p:nvSpPr>
          <p:spPr>
            <a:xfrm>
              <a:off x="605853" y="2886598"/>
              <a:ext cx="84021" cy="52948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30"/>
            <p:cNvSpPr/>
            <p:nvPr/>
          </p:nvSpPr>
          <p:spPr>
            <a:xfrm>
              <a:off x="-636497" y="3228269"/>
              <a:ext cx="123131" cy="73663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30"/>
            <p:cNvSpPr/>
            <p:nvPr/>
          </p:nvSpPr>
          <p:spPr>
            <a:xfrm>
              <a:off x="-671008" y="3143131"/>
              <a:ext cx="6962" cy="139247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30"/>
            <p:cNvSpPr/>
            <p:nvPr/>
          </p:nvSpPr>
          <p:spPr>
            <a:xfrm>
              <a:off x="-413315" y="3143131"/>
              <a:ext cx="309481" cy="273810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30"/>
            <p:cNvSpPr/>
            <p:nvPr/>
          </p:nvSpPr>
          <p:spPr>
            <a:xfrm>
              <a:off x="-3825" y="3143131"/>
              <a:ext cx="308321" cy="26577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30"/>
            <p:cNvSpPr/>
            <p:nvPr/>
          </p:nvSpPr>
          <p:spPr>
            <a:xfrm>
              <a:off x="404547" y="3228269"/>
              <a:ext cx="13839" cy="10401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" name="Google Shape;150;p30"/>
          <p:cNvSpPr/>
          <p:nvPr/>
        </p:nvSpPr>
        <p:spPr>
          <a:xfrm flipH="1">
            <a:off x="-817503" y="2575150"/>
            <a:ext cx="2540578" cy="3781493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1"/>
          <p:cNvSpPr/>
          <p:nvPr/>
        </p:nvSpPr>
        <p:spPr>
          <a:xfrm>
            <a:off x="763275" y="799200"/>
            <a:ext cx="1844545" cy="1627040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31"/>
          <p:cNvSpPr/>
          <p:nvPr/>
        </p:nvSpPr>
        <p:spPr>
          <a:xfrm>
            <a:off x="6926300" y="-86950"/>
            <a:ext cx="4030804" cy="5999550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31"/>
          <p:cNvSpPr/>
          <p:nvPr/>
        </p:nvSpPr>
        <p:spPr>
          <a:xfrm>
            <a:off x="112700" y="3113038"/>
            <a:ext cx="1938817" cy="3305577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31"/>
          <p:cNvSpPr txBox="1">
            <a:spLocks noGrp="1"/>
          </p:cNvSpPr>
          <p:nvPr>
            <p:ph type="title"/>
          </p:nvPr>
        </p:nvSpPr>
        <p:spPr>
          <a:xfrm>
            <a:off x="1569450" y="1152050"/>
            <a:ext cx="6005100" cy="15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6" name="Google Shape;156;p31"/>
          <p:cNvSpPr txBox="1">
            <a:spLocks noGrp="1"/>
          </p:cNvSpPr>
          <p:nvPr>
            <p:ph type="subTitle" idx="1"/>
          </p:nvPr>
        </p:nvSpPr>
        <p:spPr>
          <a:xfrm>
            <a:off x="1904250" y="2756350"/>
            <a:ext cx="53355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47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32"/>
          <p:cNvGrpSpPr/>
          <p:nvPr/>
        </p:nvGrpSpPr>
        <p:grpSpPr>
          <a:xfrm flipH="1">
            <a:off x="6914055" y="-80449"/>
            <a:ext cx="2277317" cy="5304377"/>
            <a:chOff x="224725" y="566950"/>
            <a:chExt cx="1850875" cy="4311100"/>
          </a:xfrm>
        </p:grpSpPr>
        <p:sp>
          <p:nvSpPr>
            <p:cNvPr id="159" name="Google Shape;159;p32"/>
            <p:cNvSpPr/>
            <p:nvPr/>
          </p:nvSpPr>
          <p:spPr>
            <a:xfrm>
              <a:off x="1914975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45" y="15394"/>
                    <a:pt x="2945" y="15447"/>
                    <a:pt x="2945" y="15501"/>
                  </a:cubicBezTo>
                  <a:cubicBezTo>
                    <a:pt x="2998" y="17321"/>
                    <a:pt x="1848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316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45" y="35762"/>
                  </a:cubicBezTo>
                  <a:cubicBezTo>
                    <a:pt x="3106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1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6" y="78427"/>
                    <a:pt x="3186" y="76366"/>
                  </a:cubicBezTo>
                  <a:cubicBezTo>
                    <a:pt x="5166" y="75322"/>
                    <a:pt x="6424" y="73314"/>
                    <a:pt x="6424" y="71066"/>
                  </a:cubicBezTo>
                  <a:cubicBezTo>
                    <a:pt x="6424" y="68818"/>
                    <a:pt x="5166" y="66784"/>
                    <a:pt x="3186" y="65766"/>
                  </a:cubicBezTo>
                  <a:cubicBezTo>
                    <a:pt x="3106" y="63786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104"/>
                  </a:cubicBezTo>
                  <a:cubicBezTo>
                    <a:pt x="5166" y="55060"/>
                    <a:pt x="6424" y="53053"/>
                    <a:pt x="6424" y="50804"/>
                  </a:cubicBezTo>
                  <a:cubicBezTo>
                    <a:pt x="6424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66" y="26260"/>
                    <a:pt x="3186" y="25243"/>
                  </a:cubicBezTo>
                  <a:cubicBezTo>
                    <a:pt x="3106" y="23236"/>
                    <a:pt x="2062" y="21443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66" y="14537"/>
                    <a:pt x="6424" y="12503"/>
                    <a:pt x="6424" y="10255"/>
                  </a:cubicBezTo>
                  <a:cubicBezTo>
                    <a:pt x="6424" y="8033"/>
                    <a:pt x="5166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2"/>
            <p:cNvSpPr/>
            <p:nvPr/>
          </p:nvSpPr>
          <p:spPr>
            <a:xfrm>
              <a:off x="1761075" y="8188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49" y="1"/>
                  </a:moveTo>
                  <a:cubicBezTo>
                    <a:pt x="110" y="1"/>
                    <a:pt x="71" y="20"/>
                    <a:pt x="54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1" y="231"/>
                  </a:cubicBezTo>
                  <a:cubicBezTo>
                    <a:pt x="1821" y="1248"/>
                    <a:pt x="2972" y="3175"/>
                    <a:pt x="2945" y="5022"/>
                  </a:cubicBezTo>
                  <a:cubicBezTo>
                    <a:pt x="2945" y="5076"/>
                    <a:pt x="2972" y="5129"/>
                    <a:pt x="2998" y="5156"/>
                  </a:cubicBezTo>
                  <a:cubicBezTo>
                    <a:pt x="4952" y="6119"/>
                    <a:pt x="6183" y="8073"/>
                    <a:pt x="6183" y="10268"/>
                  </a:cubicBezTo>
                  <a:cubicBezTo>
                    <a:pt x="6183" y="12436"/>
                    <a:pt x="4952" y="14390"/>
                    <a:pt x="2998" y="15354"/>
                  </a:cubicBezTo>
                  <a:cubicBezTo>
                    <a:pt x="2972" y="15380"/>
                    <a:pt x="2945" y="15461"/>
                    <a:pt x="2945" y="15487"/>
                  </a:cubicBezTo>
                  <a:cubicBezTo>
                    <a:pt x="2998" y="17334"/>
                    <a:pt x="1847" y="19235"/>
                    <a:pt x="108" y="20278"/>
                  </a:cubicBezTo>
                  <a:cubicBezTo>
                    <a:pt x="81" y="20278"/>
                    <a:pt x="27" y="20305"/>
                    <a:pt x="27" y="20359"/>
                  </a:cubicBezTo>
                  <a:cubicBezTo>
                    <a:pt x="27" y="20412"/>
                    <a:pt x="27" y="20466"/>
                    <a:pt x="81" y="20493"/>
                  </a:cubicBezTo>
                  <a:cubicBezTo>
                    <a:pt x="1821" y="21510"/>
                    <a:pt x="2891" y="23303"/>
                    <a:pt x="2945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83" y="28362"/>
                    <a:pt x="6183" y="30530"/>
                  </a:cubicBezTo>
                  <a:cubicBezTo>
                    <a:pt x="6183" y="32698"/>
                    <a:pt x="4952" y="34652"/>
                    <a:pt x="2998" y="35642"/>
                  </a:cubicBezTo>
                  <a:cubicBezTo>
                    <a:pt x="2972" y="35642"/>
                    <a:pt x="2945" y="35695"/>
                    <a:pt x="2945" y="35749"/>
                  </a:cubicBezTo>
                  <a:cubicBezTo>
                    <a:pt x="3105" y="37837"/>
                    <a:pt x="1633" y="39630"/>
                    <a:pt x="108" y="40540"/>
                  </a:cubicBezTo>
                  <a:cubicBezTo>
                    <a:pt x="81" y="40540"/>
                    <a:pt x="27" y="40594"/>
                    <a:pt x="27" y="40620"/>
                  </a:cubicBezTo>
                  <a:cubicBezTo>
                    <a:pt x="27" y="40674"/>
                    <a:pt x="27" y="40727"/>
                    <a:pt x="81" y="40754"/>
                  </a:cubicBezTo>
                  <a:cubicBezTo>
                    <a:pt x="1821" y="41771"/>
                    <a:pt x="2945" y="43645"/>
                    <a:pt x="2945" y="45545"/>
                  </a:cubicBezTo>
                  <a:cubicBezTo>
                    <a:pt x="2945" y="45545"/>
                    <a:pt x="2945" y="45545"/>
                    <a:pt x="2945" y="45572"/>
                  </a:cubicBezTo>
                  <a:cubicBezTo>
                    <a:pt x="2945" y="45626"/>
                    <a:pt x="2972" y="45652"/>
                    <a:pt x="2998" y="45679"/>
                  </a:cubicBezTo>
                  <a:cubicBezTo>
                    <a:pt x="4952" y="46669"/>
                    <a:pt x="6183" y="48623"/>
                    <a:pt x="6183" y="50791"/>
                  </a:cubicBezTo>
                  <a:cubicBezTo>
                    <a:pt x="6183" y="52959"/>
                    <a:pt x="4952" y="54913"/>
                    <a:pt x="2998" y="55904"/>
                  </a:cubicBezTo>
                  <a:cubicBezTo>
                    <a:pt x="2972" y="55930"/>
                    <a:pt x="2945" y="55957"/>
                    <a:pt x="2945" y="56011"/>
                  </a:cubicBezTo>
                  <a:cubicBezTo>
                    <a:pt x="2891" y="57991"/>
                    <a:pt x="1847" y="59785"/>
                    <a:pt x="108" y="60802"/>
                  </a:cubicBezTo>
                  <a:cubicBezTo>
                    <a:pt x="81" y="60828"/>
                    <a:pt x="27" y="60855"/>
                    <a:pt x="27" y="60882"/>
                  </a:cubicBezTo>
                  <a:cubicBezTo>
                    <a:pt x="27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45" y="65834"/>
                  </a:cubicBezTo>
                  <a:cubicBezTo>
                    <a:pt x="2945" y="65887"/>
                    <a:pt x="2972" y="65914"/>
                    <a:pt x="2998" y="65941"/>
                  </a:cubicBezTo>
                  <a:cubicBezTo>
                    <a:pt x="4952" y="66931"/>
                    <a:pt x="6183" y="68885"/>
                    <a:pt x="6183" y="71053"/>
                  </a:cubicBezTo>
                  <a:cubicBezTo>
                    <a:pt x="6183" y="73221"/>
                    <a:pt x="4952" y="75175"/>
                    <a:pt x="2998" y="76165"/>
                  </a:cubicBezTo>
                  <a:cubicBezTo>
                    <a:pt x="2972" y="76192"/>
                    <a:pt x="2945" y="76219"/>
                    <a:pt x="2945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54" y="81251"/>
                  </a:cubicBezTo>
                  <a:cubicBezTo>
                    <a:pt x="74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5" y="81304"/>
                  </a:cubicBezTo>
                  <a:cubicBezTo>
                    <a:pt x="2008" y="80260"/>
                    <a:pt x="3105" y="78413"/>
                    <a:pt x="3186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6" y="65753"/>
                  </a:cubicBezTo>
                  <a:cubicBezTo>
                    <a:pt x="3132" y="63773"/>
                    <a:pt x="2088" y="61979"/>
                    <a:pt x="402" y="60909"/>
                  </a:cubicBezTo>
                  <a:cubicBezTo>
                    <a:pt x="2088" y="59865"/>
                    <a:pt x="3132" y="58072"/>
                    <a:pt x="3186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6" y="45492"/>
                  </a:cubicBezTo>
                  <a:cubicBezTo>
                    <a:pt x="3186" y="43591"/>
                    <a:pt x="2088" y="41718"/>
                    <a:pt x="402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6" y="25230"/>
                  </a:cubicBezTo>
                  <a:cubicBezTo>
                    <a:pt x="3105" y="23223"/>
                    <a:pt x="2062" y="21429"/>
                    <a:pt x="402" y="20386"/>
                  </a:cubicBezTo>
                  <a:cubicBezTo>
                    <a:pt x="2115" y="19315"/>
                    <a:pt x="3212" y="17415"/>
                    <a:pt x="3186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2008" y="1061"/>
                    <a:pt x="215" y="17"/>
                  </a:cubicBezTo>
                  <a:cubicBezTo>
                    <a:pt x="195" y="7"/>
                    <a:pt x="172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2"/>
            <p:cNvSpPr/>
            <p:nvPr/>
          </p:nvSpPr>
          <p:spPr>
            <a:xfrm>
              <a:off x="1607850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71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0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0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64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64" y="78266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44" y="81297"/>
                    <a:pt x="81" y="81320"/>
                    <a:pt x="119" y="81320"/>
                  </a:cubicBezTo>
                  <a:cubicBezTo>
                    <a:pt x="143" y="81320"/>
                    <a:pt x="167" y="81311"/>
                    <a:pt x="188" y="81290"/>
                  </a:cubicBezTo>
                  <a:cubicBezTo>
                    <a:pt x="1981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723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61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32"/>
            <p:cNvSpPr/>
            <p:nvPr/>
          </p:nvSpPr>
          <p:spPr>
            <a:xfrm>
              <a:off x="1453950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36" y="1"/>
                  </a:moveTo>
                  <a:cubicBezTo>
                    <a:pt x="95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27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34"/>
                    <a:pt x="2944" y="15487"/>
                  </a:cubicBezTo>
                  <a:cubicBezTo>
                    <a:pt x="2944" y="15514"/>
                    <a:pt x="2944" y="15568"/>
                    <a:pt x="2944" y="15595"/>
                  </a:cubicBezTo>
                  <a:cubicBezTo>
                    <a:pt x="2944" y="17415"/>
                    <a:pt x="1820" y="19261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44" y="35642"/>
                    <a:pt x="2918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72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27" y="81251"/>
                  </a:cubicBezTo>
                  <a:cubicBezTo>
                    <a:pt x="66" y="81290"/>
                    <a:pt x="120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66" y="75309"/>
                    <a:pt x="6424" y="73301"/>
                    <a:pt x="6424" y="71053"/>
                  </a:cubicBezTo>
                  <a:cubicBezTo>
                    <a:pt x="6424" y="68805"/>
                    <a:pt x="5166" y="66797"/>
                    <a:pt x="3185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85" y="56091"/>
                  </a:cubicBezTo>
                  <a:cubicBezTo>
                    <a:pt x="5166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66" y="26247"/>
                    <a:pt x="3185" y="25230"/>
                  </a:cubicBezTo>
                  <a:cubicBezTo>
                    <a:pt x="3105" y="23223"/>
                    <a:pt x="2061" y="21429"/>
                    <a:pt x="375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cubicBezTo>
                    <a:pt x="3185" y="3041"/>
                    <a:pt x="2008" y="1061"/>
                    <a:pt x="214" y="17"/>
                  </a:cubicBezTo>
                  <a:cubicBezTo>
                    <a:pt x="185" y="7"/>
                    <a:pt x="15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32"/>
            <p:cNvSpPr/>
            <p:nvPr/>
          </p:nvSpPr>
          <p:spPr>
            <a:xfrm>
              <a:off x="1300050" y="566950"/>
              <a:ext cx="160600" cy="2033000"/>
            </a:xfrm>
            <a:custGeom>
              <a:avLst/>
              <a:gdLst/>
              <a:ahLst/>
              <a:cxnLst/>
              <a:rect l="l" t="t" r="r" b="b"/>
              <a:pathLst>
                <a:path w="6424" h="81320" extrusionOk="0">
                  <a:moveTo>
                    <a:pt x="146" y="1"/>
                  </a:moveTo>
                  <a:cubicBezTo>
                    <a:pt x="107" y="1"/>
                    <a:pt x="70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61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3025" y="5169"/>
                  </a:cubicBezTo>
                  <a:cubicBezTo>
                    <a:pt x="4952" y="6133"/>
                    <a:pt x="6183" y="8086"/>
                    <a:pt x="6183" y="10255"/>
                  </a:cubicBezTo>
                  <a:cubicBezTo>
                    <a:pt x="6183" y="12449"/>
                    <a:pt x="4952" y="14403"/>
                    <a:pt x="3025" y="15367"/>
                  </a:cubicBezTo>
                  <a:cubicBezTo>
                    <a:pt x="2971" y="15394"/>
                    <a:pt x="2944" y="15447"/>
                    <a:pt x="2944" y="15501"/>
                  </a:cubicBezTo>
                  <a:cubicBezTo>
                    <a:pt x="2998" y="17321"/>
                    <a:pt x="1847" y="19248"/>
                    <a:pt x="107" y="20292"/>
                  </a:cubicBezTo>
                  <a:cubicBezTo>
                    <a:pt x="80" y="20292"/>
                    <a:pt x="54" y="20318"/>
                    <a:pt x="27" y="20372"/>
                  </a:cubicBezTo>
                  <a:cubicBezTo>
                    <a:pt x="27" y="20425"/>
                    <a:pt x="27" y="20479"/>
                    <a:pt x="80" y="20506"/>
                  </a:cubicBezTo>
                  <a:cubicBezTo>
                    <a:pt x="1820" y="21496"/>
                    <a:pt x="2891" y="23316"/>
                    <a:pt x="2944" y="25324"/>
                  </a:cubicBezTo>
                  <a:cubicBezTo>
                    <a:pt x="2944" y="25350"/>
                    <a:pt x="2971" y="25404"/>
                    <a:pt x="3025" y="25431"/>
                  </a:cubicBezTo>
                  <a:cubicBezTo>
                    <a:pt x="4952" y="26394"/>
                    <a:pt x="6183" y="28348"/>
                    <a:pt x="6183" y="30543"/>
                  </a:cubicBezTo>
                  <a:cubicBezTo>
                    <a:pt x="6183" y="32711"/>
                    <a:pt x="4952" y="34665"/>
                    <a:pt x="3025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53"/>
                  </a:cubicBezTo>
                  <a:cubicBezTo>
                    <a:pt x="80" y="40553"/>
                    <a:pt x="54" y="40580"/>
                    <a:pt x="27" y="40633"/>
                  </a:cubicBezTo>
                  <a:cubicBezTo>
                    <a:pt x="27" y="40687"/>
                    <a:pt x="27" y="40741"/>
                    <a:pt x="80" y="40767"/>
                  </a:cubicBezTo>
                  <a:cubicBezTo>
                    <a:pt x="1820" y="41784"/>
                    <a:pt x="2944" y="43658"/>
                    <a:pt x="2944" y="45532"/>
                  </a:cubicBezTo>
                  <a:cubicBezTo>
                    <a:pt x="2944" y="45558"/>
                    <a:pt x="2944" y="45558"/>
                    <a:pt x="2944" y="45585"/>
                  </a:cubicBezTo>
                  <a:cubicBezTo>
                    <a:pt x="2944" y="45612"/>
                    <a:pt x="2971" y="45665"/>
                    <a:pt x="3025" y="45692"/>
                  </a:cubicBezTo>
                  <a:cubicBezTo>
                    <a:pt x="4952" y="46656"/>
                    <a:pt x="6183" y="48636"/>
                    <a:pt x="6183" y="50804"/>
                  </a:cubicBezTo>
                  <a:cubicBezTo>
                    <a:pt x="6183" y="52972"/>
                    <a:pt x="4952" y="54926"/>
                    <a:pt x="3025" y="55917"/>
                  </a:cubicBezTo>
                  <a:cubicBezTo>
                    <a:pt x="2971" y="55917"/>
                    <a:pt x="2944" y="55970"/>
                    <a:pt x="2944" y="56024"/>
                  </a:cubicBezTo>
                  <a:cubicBezTo>
                    <a:pt x="2891" y="58004"/>
                    <a:pt x="1847" y="59798"/>
                    <a:pt x="107" y="60815"/>
                  </a:cubicBezTo>
                  <a:cubicBezTo>
                    <a:pt x="80" y="60815"/>
                    <a:pt x="54" y="60868"/>
                    <a:pt x="27" y="60895"/>
                  </a:cubicBezTo>
                  <a:cubicBezTo>
                    <a:pt x="27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900"/>
                    <a:pt x="2971" y="65927"/>
                    <a:pt x="3025" y="65954"/>
                  </a:cubicBezTo>
                  <a:cubicBezTo>
                    <a:pt x="4952" y="66944"/>
                    <a:pt x="6183" y="68898"/>
                    <a:pt x="6183" y="71066"/>
                  </a:cubicBezTo>
                  <a:cubicBezTo>
                    <a:pt x="6183" y="73234"/>
                    <a:pt x="4952" y="75188"/>
                    <a:pt x="3025" y="76178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86"/>
                    <a:pt x="80" y="81076"/>
                  </a:cubicBezTo>
                  <a:cubicBezTo>
                    <a:pt x="27" y="81130"/>
                    <a:pt x="0" y="81183"/>
                    <a:pt x="54" y="81264"/>
                  </a:cubicBezTo>
                  <a:cubicBezTo>
                    <a:pt x="70" y="81297"/>
                    <a:pt x="107" y="81320"/>
                    <a:pt x="146" y="81320"/>
                  </a:cubicBezTo>
                  <a:cubicBezTo>
                    <a:pt x="169" y="81320"/>
                    <a:pt x="194" y="81311"/>
                    <a:pt x="214" y="81290"/>
                  </a:cubicBezTo>
                  <a:cubicBezTo>
                    <a:pt x="2007" y="80273"/>
                    <a:pt x="3105" y="78427"/>
                    <a:pt x="3185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5" y="65766"/>
                  </a:cubicBezTo>
                  <a:cubicBezTo>
                    <a:pt x="3132" y="63786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5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27" y="39723"/>
                    <a:pt x="3319" y="37903"/>
                    <a:pt x="3212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5" y="25243"/>
                  </a:cubicBezTo>
                  <a:cubicBezTo>
                    <a:pt x="3105" y="23236"/>
                    <a:pt x="2061" y="21443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2007" y="1074"/>
                    <a:pt x="214" y="30"/>
                  </a:cubicBezTo>
                  <a:cubicBezTo>
                    <a:pt x="194" y="10"/>
                    <a:pt x="169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32"/>
            <p:cNvSpPr/>
            <p:nvPr/>
          </p:nvSpPr>
          <p:spPr>
            <a:xfrm>
              <a:off x="1146800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3" y="1"/>
                  </a:moveTo>
                  <a:cubicBezTo>
                    <a:pt x="83" y="1"/>
                    <a:pt x="44" y="20"/>
                    <a:pt x="28" y="70"/>
                  </a:cubicBezTo>
                  <a:cubicBezTo>
                    <a:pt x="28" y="70"/>
                    <a:pt x="1" y="97"/>
                    <a:pt x="1" y="124"/>
                  </a:cubicBezTo>
                  <a:cubicBezTo>
                    <a:pt x="1" y="178"/>
                    <a:pt x="28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98" y="17334"/>
                    <a:pt x="1848" y="19235"/>
                    <a:pt x="81" y="20278"/>
                  </a:cubicBezTo>
                  <a:cubicBezTo>
                    <a:pt x="54" y="20278"/>
                    <a:pt x="28" y="20305"/>
                    <a:pt x="1" y="20359"/>
                  </a:cubicBezTo>
                  <a:cubicBezTo>
                    <a:pt x="1" y="20412"/>
                    <a:pt x="28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9" y="37837"/>
                    <a:pt x="1633" y="39630"/>
                    <a:pt x="81" y="40540"/>
                  </a:cubicBezTo>
                  <a:cubicBezTo>
                    <a:pt x="54" y="40540"/>
                    <a:pt x="28" y="40594"/>
                    <a:pt x="1" y="40620"/>
                  </a:cubicBezTo>
                  <a:cubicBezTo>
                    <a:pt x="1" y="40674"/>
                    <a:pt x="28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81" y="60802"/>
                  </a:cubicBezTo>
                  <a:cubicBezTo>
                    <a:pt x="54" y="60828"/>
                    <a:pt x="28" y="60855"/>
                    <a:pt x="1" y="60882"/>
                  </a:cubicBezTo>
                  <a:cubicBezTo>
                    <a:pt x="1" y="60935"/>
                    <a:pt x="28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8" y="81117"/>
                    <a:pt x="1" y="81197"/>
                    <a:pt x="28" y="81251"/>
                  </a:cubicBezTo>
                  <a:cubicBezTo>
                    <a:pt x="47" y="81290"/>
                    <a:pt x="95" y="81315"/>
                    <a:pt x="151" y="81315"/>
                  </a:cubicBezTo>
                  <a:cubicBezTo>
                    <a:pt x="172" y="81315"/>
                    <a:pt x="193" y="81311"/>
                    <a:pt x="215" y="81304"/>
                  </a:cubicBezTo>
                  <a:cubicBezTo>
                    <a:pt x="1981" y="80260"/>
                    <a:pt x="3106" y="78413"/>
                    <a:pt x="3186" y="76352"/>
                  </a:cubicBezTo>
                  <a:cubicBezTo>
                    <a:pt x="5167" y="75309"/>
                    <a:pt x="6398" y="73301"/>
                    <a:pt x="6398" y="71053"/>
                  </a:cubicBezTo>
                  <a:cubicBezTo>
                    <a:pt x="6398" y="68805"/>
                    <a:pt x="5167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7" y="55047"/>
                    <a:pt x="6398" y="53040"/>
                    <a:pt x="6398" y="50791"/>
                  </a:cubicBezTo>
                  <a:cubicBezTo>
                    <a:pt x="6398" y="48543"/>
                    <a:pt x="5167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293" y="37890"/>
                    <a:pt x="3186" y="35829"/>
                  </a:cubicBezTo>
                  <a:cubicBezTo>
                    <a:pt x="5167" y="34785"/>
                    <a:pt x="6398" y="32751"/>
                    <a:pt x="6398" y="30530"/>
                  </a:cubicBezTo>
                  <a:cubicBezTo>
                    <a:pt x="6398" y="28281"/>
                    <a:pt x="5167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15"/>
                    <a:pt x="3186" y="15541"/>
                  </a:cubicBezTo>
                  <a:cubicBezTo>
                    <a:pt x="5167" y="14524"/>
                    <a:pt x="6398" y="12490"/>
                    <a:pt x="6398" y="10268"/>
                  </a:cubicBezTo>
                  <a:cubicBezTo>
                    <a:pt x="6398" y="8020"/>
                    <a:pt x="5167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188" y="17"/>
                  </a:cubicBezTo>
                  <a:cubicBezTo>
                    <a:pt x="169" y="7"/>
                    <a:pt x="145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32"/>
            <p:cNvSpPr/>
            <p:nvPr/>
          </p:nvSpPr>
          <p:spPr>
            <a:xfrm>
              <a:off x="992900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45" y="1"/>
                  </a:moveTo>
                  <a:cubicBezTo>
                    <a:pt x="104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72" y="15394"/>
                    <a:pt x="2945" y="15447"/>
                    <a:pt x="2945" y="15501"/>
                  </a:cubicBezTo>
                  <a:cubicBezTo>
                    <a:pt x="2998" y="17347"/>
                    <a:pt x="1847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0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5" y="78427"/>
                    <a:pt x="3186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6" y="65766"/>
                  </a:cubicBezTo>
                  <a:cubicBezTo>
                    <a:pt x="3105" y="63786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6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59" y="43604"/>
                    <a:pt x="2088" y="41731"/>
                    <a:pt x="402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6" y="25243"/>
                  </a:cubicBezTo>
                  <a:cubicBezTo>
                    <a:pt x="3105" y="23236"/>
                    <a:pt x="2062" y="21443"/>
                    <a:pt x="402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94" y="10"/>
                    <a:pt x="170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32"/>
            <p:cNvSpPr/>
            <p:nvPr/>
          </p:nvSpPr>
          <p:spPr>
            <a:xfrm>
              <a:off x="83967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2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0" y="70"/>
                    <a:pt x="0" y="97"/>
                    <a:pt x="0" y="124"/>
                  </a:cubicBezTo>
                  <a:cubicBezTo>
                    <a:pt x="0" y="178"/>
                    <a:pt x="27" y="204"/>
                    <a:pt x="54" y="231"/>
                  </a:cubicBezTo>
                  <a:cubicBezTo>
                    <a:pt x="1794" y="1248"/>
                    <a:pt x="2971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25" y="6119"/>
                    <a:pt x="6156" y="8073"/>
                    <a:pt x="6156" y="10268"/>
                  </a:cubicBezTo>
                  <a:cubicBezTo>
                    <a:pt x="6156" y="12436"/>
                    <a:pt x="4925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71" y="17334"/>
                    <a:pt x="1847" y="19235"/>
                    <a:pt x="81" y="20278"/>
                  </a:cubicBezTo>
                  <a:cubicBezTo>
                    <a:pt x="54" y="20278"/>
                    <a:pt x="27" y="20305"/>
                    <a:pt x="0" y="20359"/>
                  </a:cubicBezTo>
                  <a:cubicBezTo>
                    <a:pt x="0" y="20412"/>
                    <a:pt x="27" y="20466"/>
                    <a:pt x="54" y="20493"/>
                  </a:cubicBezTo>
                  <a:cubicBezTo>
                    <a:pt x="1794" y="21510"/>
                    <a:pt x="2864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25" y="26381"/>
                    <a:pt x="6156" y="28362"/>
                    <a:pt x="6156" y="30530"/>
                  </a:cubicBezTo>
                  <a:cubicBezTo>
                    <a:pt x="6156" y="32698"/>
                    <a:pt x="4925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8" y="37837"/>
                    <a:pt x="1606" y="39630"/>
                    <a:pt x="81" y="40540"/>
                  </a:cubicBezTo>
                  <a:cubicBezTo>
                    <a:pt x="54" y="40540"/>
                    <a:pt x="27" y="40594"/>
                    <a:pt x="0" y="40620"/>
                  </a:cubicBezTo>
                  <a:cubicBezTo>
                    <a:pt x="0" y="40674"/>
                    <a:pt x="27" y="40727"/>
                    <a:pt x="54" y="40754"/>
                  </a:cubicBezTo>
                  <a:cubicBezTo>
                    <a:pt x="1794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25" y="46669"/>
                    <a:pt x="6156" y="48623"/>
                    <a:pt x="6156" y="50791"/>
                  </a:cubicBezTo>
                  <a:cubicBezTo>
                    <a:pt x="6156" y="52959"/>
                    <a:pt x="4925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64" y="57991"/>
                    <a:pt x="1820" y="59785"/>
                    <a:pt x="81" y="60802"/>
                  </a:cubicBezTo>
                  <a:cubicBezTo>
                    <a:pt x="54" y="60828"/>
                    <a:pt x="27" y="60855"/>
                    <a:pt x="0" y="60882"/>
                  </a:cubicBezTo>
                  <a:cubicBezTo>
                    <a:pt x="0" y="60935"/>
                    <a:pt x="27" y="60989"/>
                    <a:pt x="54" y="61016"/>
                  </a:cubicBezTo>
                  <a:cubicBezTo>
                    <a:pt x="1794" y="62033"/>
                    <a:pt x="2864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25" y="66931"/>
                    <a:pt x="6156" y="68885"/>
                    <a:pt x="6156" y="71053"/>
                  </a:cubicBezTo>
                  <a:cubicBezTo>
                    <a:pt x="6156" y="73221"/>
                    <a:pt x="4925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64" y="78280"/>
                    <a:pt x="1794" y="80073"/>
                    <a:pt x="81" y="81090"/>
                  </a:cubicBezTo>
                  <a:cubicBezTo>
                    <a:pt x="0" y="81117"/>
                    <a:pt x="0" y="81197"/>
                    <a:pt x="27" y="81251"/>
                  </a:cubicBezTo>
                  <a:cubicBezTo>
                    <a:pt x="47" y="81290"/>
                    <a:pt x="95" y="81315"/>
                    <a:pt x="140" y="81315"/>
                  </a:cubicBezTo>
                  <a:cubicBezTo>
                    <a:pt x="157" y="81315"/>
                    <a:pt x="173" y="81311"/>
                    <a:pt x="188" y="81304"/>
                  </a:cubicBezTo>
                  <a:cubicBezTo>
                    <a:pt x="1981" y="80260"/>
                    <a:pt x="3105" y="78413"/>
                    <a:pt x="3159" y="76352"/>
                  </a:cubicBezTo>
                  <a:cubicBezTo>
                    <a:pt x="5166" y="75309"/>
                    <a:pt x="6397" y="73301"/>
                    <a:pt x="6397" y="71053"/>
                  </a:cubicBezTo>
                  <a:cubicBezTo>
                    <a:pt x="6397" y="68805"/>
                    <a:pt x="5166" y="66797"/>
                    <a:pt x="3159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59" y="56091"/>
                  </a:cubicBezTo>
                  <a:cubicBezTo>
                    <a:pt x="5166" y="55047"/>
                    <a:pt x="6397" y="53040"/>
                    <a:pt x="6397" y="50791"/>
                  </a:cubicBezTo>
                  <a:cubicBezTo>
                    <a:pt x="6397" y="48543"/>
                    <a:pt x="5166" y="46536"/>
                    <a:pt x="3159" y="45492"/>
                  </a:cubicBezTo>
                  <a:cubicBezTo>
                    <a:pt x="3159" y="43591"/>
                    <a:pt x="2061" y="41718"/>
                    <a:pt x="375" y="40647"/>
                  </a:cubicBezTo>
                  <a:cubicBezTo>
                    <a:pt x="1901" y="39710"/>
                    <a:pt x="3292" y="37890"/>
                    <a:pt x="3185" y="35829"/>
                  </a:cubicBezTo>
                  <a:cubicBezTo>
                    <a:pt x="5166" y="34785"/>
                    <a:pt x="6397" y="32751"/>
                    <a:pt x="6397" y="30530"/>
                  </a:cubicBezTo>
                  <a:cubicBezTo>
                    <a:pt x="6397" y="28281"/>
                    <a:pt x="5166" y="26247"/>
                    <a:pt x="3159" y="25230"/>
                  </a:cubicBezTo>
                  <a:cubicBezTo>
                    <a:pt x="3078" y="23223"/>
                    <a:pt x="2035" y="21429"/>
                    <a:pt x="375" y="20386"/>
                  </a:cubicBezTo>
                  <a:cubicBezTo>
                    <a:pt x="2061" y="19315"/>
                    <a:pt x="3159" y="17441"/>
                    <a:pt x="3159" y="15595"/>
                  </a:cubicBezTo>
                  <a:cubicBezTo>
                    <a:pt x="3159" y="15595"/>
                    <a:pt x="3159" y="15568"/>
                    <a:pt x="3159" y="15541"/>
                  </a:cubicBezTo>
                  <a:cubicBezTo>
                    <a:pt x="5166" y="14524"/>
                    <a:pt x="6397" y="12490"/>
                    <a:pt x="6397" y="10268"/>
                  </a:cubicBezTo>
                  <a:cubicBezTo>
                    <a:pt x="6397" y="8020"/>
                    <a:pt x="5166" y="5986"/>
                    <a:pt x="3159" y="4969"/>
                  </a:cubicBezTo>
                  <a:lnTo>
                    <a:pt x="3159" y="4942"/>
                  </a:lnTo>
                  <a:cubicBezTo>
                    <a:pt x="3159" y="3041"/>
                    <a:pt x="1981" y="1061"/>
                    <a:pt x="188" y="17"/>
                  </a:cubicBezTo>
                  <a:cubicBezTo>
                    <a:pt x="168" y="7"/>
                    <a:pt x="145" y="1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32"/>
            <p:cNvSpPr/>
            <p:nvPr/>
          </p:nvSpPr>
          <p:spPr>
            <a:xfrm>
              <a:off x="68577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98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91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91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91" y="78293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60" y="81297"/>
                    <a:pt x="93" y="81320"/>
                    <a:pt x="133" y="81320"/>
                  </a:cubicBezTo>
                  <a:cubicBezTo>
                    <a:pt x="157" y="81320"/>
                    <a:pt x="184" y="81311"/>
                    <a:pt x="214" y="81290"/>
                  </a:cubicBezTo>
                  <a:cubicBezTo>
                    <a:pt x="2008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292" y="37903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88" y="19328"/>
                    <a:pt x="3185" y="1740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32"/>
            <p:cNvSpPr/>
            <p:nvPr/>
          </p:nvSpPr>
          <p:spPr>
            <a:xfrm>
              <a:off x="531875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47" y="1"/>
                  </a:moveTo>
                  <a:cubicBezTo>
                    <a:pt x="106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61"/>
                    <a:pt x="2944" y="15487"/>
                  </a:cubicBezTo>
                  <a:cubicBezTo>
                    <a:pt x="2998" y="17334"/>
                    <a:pt x="1847" y="19235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71" y="35642"/>
                    <a:pt x="2944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45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54" y="81251"/>
                  </a:cubicBezTo>
                  <a:cubicBezTo>
                    <a:pt x="73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5" y="65753"/>
                  </a:cubicBezTo>
                  <a:cubicBezTo>
                    <a:pt x="3105" y="63773"/>
                    <a:pt x="2088" y="61979"/>
                    <a:pt x="402" y="60909"/>
                  </a:cubicBezTo>
                  <a:cubicBezTo>
                    <a:pt x="2088" y="59865"/>
                    <a:pt x="3105" y="58072"/>
                    <a:pt x="3185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85" y="43591"/>
                    <a:pt x="2088" y="41718"/>
                    <a:pt x="402" y="40647"/>
                  </a:cubicBezTo>
                  <a:cubicBezTo>
                    <a:pt x="1900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5" y="25230"/>
                  </a:cubicBezTo>
                  <a:cubicBezTo>
                    <a:pt x="3105" y="23223"/>
                    <a:pt x="2061" y="21429"/>
                    <a:pt x="402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lnTo>
                    <a:pt x="3185" y="4942"/>
                  </a:lnTo>
                  <a:cubicBezTo>
                    <a:pt x="3185" y="3041"/>
                    <a:pt x="2008" y="1061"/>
                    <a:pt x="214" y="17"/>
                  </a:cubicBezTo>
                  <a:cubicBezTo>
                    <a:pt x="195" y="7"/>
                    <a:pt x="171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32"/>
            <p:cNvSpPr/>
            <p:nvPr/>
          </p:nvSpPr>
          <p:spPr>
            <a:xfrm>
              <a:off x="37862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1" y="84"/>
                    <a:pt x="1" y="110"/>
                    <a:pt x="1" y="137"/>
                  </a:cubicBezTo>
                  <a:cubicBezTo>
                    <a:pt x="1" y="164"/>
                    <a:pt x="28" y="217"/>
                    <a:pt x="54" y="244"/>
                  </a:cubicBezTo>
                  <a:cubicBezTo>
                    <a:pt x="1821" y="1261"/>
                    <a:pt x="2972" y="3188"/>
                    <a:pt x="2918" y="5035"/>
                  </a:cubicBezTo>
                  <a:cubicBezTo>
                    <a:pt x="2918" y="5116"/>
                    <a:pt x="2945" y="5142"/>
                    <a:pt x="2999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9" y="15367"/>
                  </a:cubicBezTo>
                  <a:cubicBezTo>
                    <a:pt x="2945" y="15394"/>
                    <a:pt x="2918" y="15447"/>
                    <a:pt x="2918" y="15501"/>
                  </a:cubicBezTo>
                  <a:cubicBezTo>
                    <a:pt x="2972" y="17347"/>
                    <a:pt x="1848" y="19248"/>
                    <a:pt x="81" y="20292"/>
                  </a:cubicBezTo>
                  <a:cubicBezTo>
                    <a:pt x="54" y="20292"/>
                    <a:pt x="28" y="20318"/>
                    <a:pt x="1" y="20372"/>
                  </a:cubicBezTo>
                  <a:cubicBezTo>
                    <a:pt x="1" y="20425"/>
                    <a:pt x="28" y="20479"/>
                    <a:pt x="54" y="20506"/>
                  </a:cubicBezTo>
                  <a:cubicBezTo>
                    <a:pt x="1794" y="21496"/>
                    <a:pt x="2865" y="23316"/>
                    <a:pt x="2918" y="25324"/>
                  </a:cubicBezTo>
                  <a:cubicBezTo>
                    <a:pt x="2918" y="25350"/>
                    <a:pt x="2945" y="25404"/>
                    <a:pt x="2999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9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07" y="39643"/>
                    <a:pt x="81" y="40553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54" y="40767"/>
                  </a:cubicBezTo>
                  <a:cubicBezTo>
                    <a:pt x="1794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5" y="45665"/>
                    <a:pt x="2999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9" y="55917"/>
                  </a:cubicBezTo>
                  <a:cubicBezTo>
                    <a:pt x="2945" y="55917"/>
                    <a:pt x="2918" y="55970"/>
                    <a:pt x="2918" y="56024"/>
                  </a:cubicBezTo>
                  <a:cubicBezTo>
                    <a:pt x="2865" y="58004"/>
                    <a:pt x="1821" y="59798"/>
                    <a:pt x="81" y="60815"/>
                  </a:cubicBezTo>
                  <a:cubicBezTo>
                    <a:pt x="54" y="60815"/>
                    <a:pt x="28" y="60868"/>
                    <a:pt x="1" y="60895"/>
                  </a:cubicBezTo>
                  <a:cubicBezTo>
                    <a:pt x="1" y="60949"/>
                    <a:pt x="28" y="61002"/>
                    <a:pt x="54" y="61029"/>
                  </a:cubicBezTo>
                  <a:cubicBezTo>
                    <a:pt x="1794" y="62046"/>
                    <a:pt x="2865" y="63839"/>
                    <a:pt x="2918" y="65847"/>
                  </a:cubicBezTo>
                  <a:cubicBezTo>
                    <a:pt x="2918" y="65900"/>
                    <a:pt x="2945" y="65927"/>
                    <a:pt x="2999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9" y="76178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5" y="78293"/>
                    <a:pt x="1821" y="80086"/>
                    <a:pt x="81" y="81076"/>
                  </a:cubicBezTo>
                  <a:cubicBezTo>
                    <a:pt x="1" y="81130"/>
                    <a:pt x="1" y="81183"/>
                    <a:pt x="28" y="81264"/>
                  </a:cubicBezTo>
                  <a:cubicBezTo>
                    <a:pt x="44" y="81297"/>
                    <a:pt x="81" y="81320"/>
                    <a:pt x="120" y="81320"/>
                  </a:cubicBezTo>
                  <a:cubicBezTo>
                    <a:pt x="143" y="81320"/>
                    <a:pt x="168" y="81311"/>
                    <a:pt x="188" y="81290"/>
                  </a:cubicBezTo>
                  <a:cubicBezTo>
                    <a:pt x="1981" y="80273"/>
                    <a:pt x="3106" y="78427"/>
                    <a:pt x="3159" y="76366"/>
                  </a:cubicBezTo>
                  <a:cubicBezTo>
                    <a:pt x="5167" y="75322"/>
                    <a:pt x="6398" y="73314"/>
                    <a:pt x="6398" y="71066"/>
                  </a:cubicBezTo>
                  <a:cubicBezTo>
                    <a:pt x="6398" y="68818"/>
                    <a:pt x="5167" y="66784"/>
                    <a:pt x="3159" y="65766"/>
                  </a:cubicBezTo>
                  <a:cubicBezTo>
                    <a:pt x="3106" y="63786"/>
                    <a:pt x="2062" y="61992"/>
                    <a:pt x="376" y="60922"/>
                  </a:cubicBezTo>
                  <a:cubicBezTo>
                    <a:pt x="2062" y="59878"/>
                    <a:pt x="3106" y="58085"/>
                    <a:pt x="3159" y="56104"/>
                  </a:cubicBezTo>
                  <a:cubicBezTo>
                    <a:pt x="5167" y="55060"/>
                    <a:pt x="6398" y="53053"/>
                    <a:pt x="6398" y="50804"/>
                  </a:cubicBezTo>
                  <a:cubicBezTo>
                    <a:pt x="6398" y="48556"/>
                    <a:pt x="5167" y="46522"/>
                    <a:pt x="3159" y="45505"/>
                  </a:cubicBezTo>
                  <a:cubicBezTo>
                    <a:pt x="3159" y="43604"/>
                    <a:pt x="2062" y="41731"/>
                    <a:pt x="376" y="40660"/>
                  </a:cubicBezTo>
                  <a:cubicBezTo>
                    <a:pt x="1901" y="39723"/>
                    <a:pt x="3293" y="37903"/>
                    <a:pt x="3186" y="35816"/>
                  </a:cubicBezTo>
                  <a:cubicBezTo>
                    <a:pt x="5167" y="34799"/>
                    <a:pt x="6398" y="32764"/>
                    <a:pt x="6398" y="30543"/>
                  </a:cubicBezTo>
                  <a:cubicBezTo>
                    <a:pt x="6398" y="28295"/>
                    <a:pt x="5167" y="26260"/>
                    <a:pt x="3159" y="25243"/>
                  </a:cubicBezTo>
                  <a:cubicBezTo>
                    <a:pt x="3079" y="23236"/>
                    <a:pt x="2035" y="21443"/>
                    <a:pt x="376" y="20399"/>
                  </a:cubicBezTo>
                  <a:cubicBezTo>
                    <a:pt x="2089" y="19328"/>
                    <a:pt x="3186" y="17401"/>
                    <a:pt x="3186" y="15554"/>
                  </a:cubicBezTo>
                  <a:cubicBezTo>
                    <a:pt x="5167" y="14537"/>
                    <a:pt x="6398" y="12503"/>
                    <a:pt x="6398" y="10255"/>
                  </a:cubicBezTo>
                  <a:cubicBezTo>
                    <a:pt x="6398" y="8033"/>
                    <a:pt x="5167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1981" y="1074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32"/>
            <p:cNvSpPr/>
            <p:nvPr/>
          </p:nvSpPr>
          <p:spPr>
            <a:xfrm>
              <a:off x="22472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9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27" y="70"/>
                    <a:pt x="1" y="97"/>
                    <a:pt x="1" y="124"/>
                  </a:cubicBezTo>
                  <a:cubicBezTo>
                    <a:pt x="1" y="178"/>
                    <a:pt x="27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45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61"/>
                    <a:pt x="2918" y="15487"/>
                  </a:cubicBezTo>
                  <a:cubicBezTo>
                    <a:pt x="2998" y="17334"/>
                    <a:pt x="1848" y="19235"/>
                    <a:pt x="108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1" y="20412"/>
                    <a:pt x="27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106" y="37837"/>
                    <a:pt x="1633" y="39630"/>
                    <a:pt x="108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1" y="40674"/>
                    <a:pt x="27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108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1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27" y="81251"/>
                  </a:cubicBezTo>
                  <a:cubicBezTo>
                    <a:pt x="67" y="81290"/>
                    <a:pt x="106" y="81315"/>
                    <a:pt x="156" y="81315"/>
                  </a:cubicBezTo>
                  <a:cubicBezTo>
                    <a:pt x="174" y="81315"/>
                    <a:pt x="193" y="81311"/>
                    <a:pt x="215" y="81304"/>
                  </a:cubicBezTo>
                  <a:cubicBezTo>
                    <a:pt x="2008" y="80260"/>
                    <a:pt x="3106" y="78413"/>
                    <a:pt x="3186" y="76352"/>
                  </a:cubicBezTo>
                  <a:cubicBezTo>
                    <a:pt x="5166" y="75309"/>
                    <a:pt x="6398" y="73301"/>
                    <a:pt x="6398" y="71053"/>
                  </a:cubicBezTo>
                  <a:cubicBezTo>
                    <a:pt x="6398" y="68805"/>
                    <a:pt x="5166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6" y="55047"/>
                    <a:pt x="6398" y="53040"/>
                    <a:pt x="6398" y="50791"/>
                  </a:cubicBezTo>
                  <a:cubicBezTo>
                    <a:pt x="6398" y="48543"/>
                    <a:pt x="5166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66" y="34785"/>
                    <a:pt x="6398" y="32751"/>
                    <a:pt x="6398" y="30530"/>
                  </a:cubicBezTo>
                  <a:cubicBezTo>
                    <a:pt x="6398" y="28281"/>
                    <a:pt x="5166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41"/>
                    <a:pt x="3186" y="15595"/>
                  </a:cubicBezTo>
                  <a:cubicBezTo>
                    <a:pt x="3186" y="15595"/>
                    <a:pt x="3186" y="15568"/>
                    <a:pt x="3186" y="15541"/>
                  </a:cubicBezTo>
                  <a:cubicBezTo>
                    <a:pt x="5166" y="14524"/>
                    <a:pt x="6398" y="12490"/>
                    <a:pt x="6398" y="10268"/>
                  </a:cubicBezTo>
                  <a:cubicBezTo>
                    <a:pt x="6398" y="8020"/>
                    <a:pt x="5166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215" y="17"/>
                  </a:cubicBezTo>
                  <a:cubicBezTo>
                    <a:pt x="185" y="7"/>
                    <a:pt x="156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32"/>
            <p:cNvSpPr/>
            <p:nvPr/>
          </p:nvSpPr>
          <p:spPr>
            <a:xfrm>
              <a:off x="1914975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51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27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45" y="15402"/>
                    <a:pt x="2945" y="15428"/>
                    <a:pt x="2945" y="15482"/>
                  </a:cubicBezTo>
                  <a:cubicBezTo>
                    <a:pt x="2998" y="17355"/>
                    <a:pt x="1848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45" y="35663"/>
                    <a:pt x="2918" y="35717"/>
                    <a:pt x="2945" y="35770"/>
                  </a:cubicBezTo>
                  <a:cubicBezTo>
                    <a:pt x="3106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45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6" y="78408"/>
                    <a:pt x="3186" y="76347"/>
                  </a:cubicBezTo>
                  <a:cubicBezTo>
                    <a:pt x="5166" y="75330"/>
                    <a:pt x="6424" y="73296"/>
                    <a:pt x="6424" y="71047"/>
                  </a:cubicBezTo>
                  <a:cubicBezTo>
                    <a:pt x="6424" y="68826"/>
                    <a:pt x="5166" y="66792"/>
                    <a:pt x="3186" y="65748"/>
                  </a:cubicBezTo>
                  <a:cubicBezTo>
                    <a:pt x="3106" y="63767"/>
                    <a:pt x="2062" y="61974"/>
                    <a:pt x="375" y="60930"/>
                  </a:cubicBezTo>
                  <a:cubicBezTo>
                    <a:pt x="2062" y="59859"/>
                    <a:pt x="3106" y="58093"/>
                    <a:pt x="3186" y="56085"/>
                  </a:cubicBezTo>
                  <a:cubicBezTo>
                    <a:pt x="5166" y="55068"/>
                    <a:pt x="6424" y="53034"/>
                    <a:pt x="6424" y="50786"/>
                  </a:cubicBezTo>
                  <a:cubicBezTo>
                    <a:pt x="6424" y="48537"/>
                    <a:pt x="5166" y="46530"/>
                    <a:pt x="3186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66" y="26268"/>
                    <a:pt x="3186" y="25225"/>
                  </a:cubicBezTo>
                  <a:cubicBezTo>
                    <a:pt x="3106" y="23244"/>
                    <a:pt x="2062" y="21451"/>
                    <a:pt x="375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66" y="14518"/>
                    <a:pt x="6424" y="12511"/>
                    <a:pt x="6424" y="10263"/>
                  </a:cubicBezTo>
                  <a:cubicBezTo>
                    <a:pt x="6424" y="8014"/>
                    <a:pt x="5166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193" y="4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32"/>
            <p:cNvSpPr/>
            <p:nvPr/>
          </p:nvSpPr>
          <p:spPr>
            <a:xfrm>
              <a:off x="1761075" y="2845375"/>
              <a:ext cx="160625" cy="2032675"/>
            </a:xfrm>
            <a:custGeom>
              <a:avLst/>
              <a:gdLst/>
              <a:ahLst/>
              <a:cxnLst/>
              <a:rect l="l" t="t" r="r" b="b"/>
              <a:pathLst>
                <a:path w="6425" h="81307" extrusionOk="0">
                  <a:moveTo>
                    <a:pt x="146" y="1"/>
                  </a:moveTo>
                  <a:cubicBezTo>
                    <a:pt x="108" y="1"/>
                    <a:pt x="71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34"/>
                    <a:pt x="2972" y="3162"/>
                    <a:pt x="2945" y="5035"/>
                  </a:cubicBezTo>
                  <a:cubicBezTo>
                    <a:pt x="2945" y="5089"/>
                    <a:pt x="2972" y="5142"/>
                    <a:pt x="2998" y="5142"/>
                  </a:cubicBezTo>
                  <a:cubicBezTo>
                    <a:pt x="4952" y="6133"/>
                    <a:pt x="6183" y="8086"/>
                    <a:pt x="6183" y="10254"/>
                  </a:cubicBezTo>
                  <a:cubicBezTo>
                    <a:pt x="6183" y="12422"/>
                    <a:pt x="4952" y="14376"/>
                    <a:pt x="2998" y="15367"/>
                  </a:cubicBezTo>
                  <a:cubicBezTo>
                    <a:pt x="2972" y="15393"/>
                    <a:pt x="2945" y="15447"/>
                    <a:pt x="2945" y="15474"/>
                  </a:cubicBezTo>
                  <a:cubicBezTo>
                    <a:pt x="2998" y="17321"/>
                    <a:pt x="1847" y="19248"/>
                    <a:pt x="108" y="20265"/>
                  </a:cubicBezTo>
                  <a:cubicBezTo>
                    <a:pt x="81" y="20292"/>
                    <a:pt x="27" y="20318"/>
                    <a:pt x="27" y="20345"/>
                  </a:cubicBezTo>
                  <a:cubicBezTo>
                    <a:pt x="27" y="20425"/>
                    <a:pt x="27" y="20479"/>
                    <a:pt x="81" y="20506"/>
                  </a:cubicBezTo>
                  <a:cubicBezTo>
                    <a:pt x="1821" y="21496"/>
                    <a:pt x="2891" y="23289"/>
                    <a:pt x="2945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83" y="28348"/>
                    <a:pt x="6183" y="30516"/>
                  </a:cubicBezTo>
                  <a:cubicBezTo>
                    <a:pt x="6183" y="32684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26"/>
                  </a:cubicBezTo>
                  <a:cubicBezTo>
                    <a:pt x="81" y="40553"/>
                    <a:pt x="27" y="40580"/>
                    <a:pt x="27" y="40633"/>
                  </a:cubicBezTo>
                  <a:cubicBezTo>
                    <a:pt x="27" y="40687"/>
                    <a:pt x="27" y="40741"/>
                    <a:pt x="81" y="40767"/>
                  </a:cubicBezTo>
                  <a:cubicBezTo>
                    <a:pt x="1821" y="41784"/>
                    <a:pt x="2945" y="43631"/>
                    <a:pt x="2945" y="45532"/>
                  </a:cubicBezTo>
                  <a:lnTo>
                    <a:pt x="2945" y="45558"/>
                  </a:ln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83" y="48610"/>
                    <a:pt x="6183" y="50778"/>
                  </a:cubicBezTo>
                  <a:cubicBezTo>
                    <a:pt x="6183" y="52972"/>
                    <a:pt x="4952" y="54926"/>
                    <a:pt x="2998" y="55890"/>
                  </a:cubicBezTo>
                  <a:cubicBezTo>
                    <a:pt x="2972" y="55917"/>
                    <a:pt x="2945" y="55970"/>
                    <a:pt x="2945" y="55997"/>
                  </a:cubicBezTo>
                  <a:cubicBezTo>
                    <a:pt x="2891" y="58004"/>
                    <a:pt x="1847" y="59798"/>
                    <a:pt x="108" y="60815"/>
                  </a:cubicBezTo>
                  <a:cubicBezTo>
                    <a:pt x="81" y="60815"/>
                    <a:pt x="27" y="60841"/>
                    <a:pt x="27" y="60895"/>
                  </a:cubicBezTo>
                  <a:cubicBezTo>
                    <a:pt x="27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873"/>
                    <a:pt x="2972" y="65927"/>
                    <a:pt x="2998" y="65954"/>
                  </a:cubicBezTo>
                  <a:cubicBezTo>
                    <a:pt x="4952" y="66917"/>
                    <a:pt x="6183" y="68871"/>
                    <a:pt x="6183" y="71066"/>
                  </a:cubicBezTo>
                  <a:cubicBezTo>
                    <a:pt x="6183" y="73234"/>
                    <a:pt x="4952" y="75188"/>
                    <a:pt x="2998" y="76151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54" y="81237"/>
                  </a:cubicBezTo>
                  <a:cubicBezTo>
                    <a:pt x="71" y="81288"/>
                    <a:pt x="110" y="81306"/>
                    <a:pt x="149" y="81306"/>
                  </a:cubicBezTo>
                  <a:cubicBezTo>
                    <a:pt x="172" y="81306"/>
                    <a:pt x="195" y="81300"/>
                    <a:pt x="215" y="81290"/>
                  </a:cubicBezTo>
                  <a:cubicBezTo>
                    <a:pt x="2008" y="80247"/>
                    <a:pt x="3105" y="78400"/>
                    <a:pt x="3186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6" y="65766"/>
                  </a:cubicBezTo>
                  <a:cubicBezTo>
                    <a:pt x="3132" y="63759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6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86" y="43604"/>
                    <a:pt x="2088" y="41731"/>
                    <a:pt x="402" y="40660"/>
                  </a:cubicBezTo>
                  <a:cubicBezTo>
                    <a:pt x="1901" y="39697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6" y="25216"/>
                  </a:cubicBezTo>
                  <a:cubicBezTo>
                    <a:pt x="3105" y="23236"/>
                    <a:pt x="2062" y="21442"/>
                    <a:pt x="402" y="20399"/>
                  </a:cubicBezTo>
                  <a:cubicBezTo>
                    <a:pt x="2115" y="19328"/>
                    <a:pt x="3212" y="17401"/>
                    <a:pt x="3186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6" y="4955"/>
                  </a:cubicBezTo>
                  <a:cubicBezTo>
                    <a:pt x="3186" y="3028"/>
                    <a:pt x="2008" y="1047"/>
                    <a:pt x="215" y="30"/>
                  </a:cubicBezTo>
                  <a:cubicBezTo>
                    <a:pt x="194" y="10"/>
                    <a:pt x="170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32"/>
            <p:cNvSpPr/>
            <p:nvPr/>
          </p:nvSpPr>
          <p:spPr>
            <a:xfrm>
              <a:off x="1607850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0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71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0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0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64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0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64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64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44" y="81296"/>
                    <a:pt x="82" y="81315"/>
                    <a:pt x="122" y="81315"/>
                  </a:cubicBezTo>
                  <a:cubicBezTo>
                    <a:pt x="145" y="81315"/>
                    <a:pt x="168" y="81308"/>
                    <a:pt x="188" y="81299"/>
                  </a:cubicBezTo>
                  <a:cubicBezTo>
                    <a:pt x="1981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61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61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2"/>
            <p:cNvSpPr/>
            <p:nvPr/>
          </p:nvSpPr>
          <p:spPr>
            <a:xfrm>
              <a:off x="1453950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33" y="1"/>
                  </a:moveTo>
                  <a:cubicBezTo>
                    <a:pt x="9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0" y="244"/>
                  </a:cubicBezTo>
                  <a:cubicBezTo>
                    <a:pt x="1820" y="1234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20"/>
                    <a:pt x="2944" y="15474"/>
                  </a:cubicBezTo>
                  <a:cubicBezTo>
                    <a:pt x="2998" y="17347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cubicBezTo>
                    <a:pt x="2944" y="45558"/>
                    <a:pt x="2944" y="45558"/>
                    <a:pt x="2944" y="45558"/>
                  </a:cubicBez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27" y="81237"/>
                  </a:cubicBezTo>
                  <a:cubicBezTo>
                    <a:pt x="61" y="81288"/>
                    <a:pt x="106" y="81306"/>
                    <a:pt x="147" y="81306"/>
                  </a:cubicBezTo>
                  <a:cubicBezTo>
                    <a:pt x="172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66" y="75322"/>
                    <a:pt x="6424" y="73288"/>
                    <a:pt x="6424" y="71066"/>
                  </a:cubicBezTo>
                  <a:cubicBezTo>
                    <a:pt x="6424" y="68818"/>
                    <a:pt x="5166" y="66783"/>
                    <a:pt x="3185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077"/>
                  </a:cubicBezTo>
                  <a:cubicBezTo>
                    <a:pt x="5166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66" y="26260"/>
                    <a:pt x="3185" y="25216"/>
                  </a:cubicBezTo>
                  <a:cubicBezTo>
                    <a:pt x="3105" y="23236"/>
                    <a:pt x="2061" y="21442"/>
                    <a:pt x="375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84" y="10"/>
                    <a:pt x="157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2"/>
            <p:cNvSpPr/>
            <p:nvPr/>
          </p:nvSpPr>
          <p:spPr>
            <a:xfrm>
              <a:off x="1300050" y="25935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67" y="1"/>
                  </a:moveTo>
                  <a:cubicBezTo>
                    <a:pt x="121" y="1"/>
                    <a:pt x="73" y="26"/>
                    <a:pt x="54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0" y="225"/>
                  </a:cubicBezTo>
                  <a:cubicBezTo>
                    <a:pt x="1820" y="1243"/>
                    <a:pt x="2971" y="3170"/>
                    <a:pt x="2944" y="5043"/>
                  </a:cubicBezTo>
                  <a:cubicBezTo>
                    <a:pt x="2944" y="5070"/>
                    <a:pt x="2971" y="5124"/>
                    <a:pt x="3025" y="5150"/>
                  </a:cubicBezTo>
                  <a:cubicBezTo>
                    <a:pt x="4952" y="6141"/>
                    <a:pt x="6183" y="8095"/>
                    <a:pt x="6183" y="10263"/>
                  </a:cubicBezTo>
                  <a:cubicBezTo>
                    <a:pt x="6183" y="12431"/>
                    <a:pt x="4952" y="14384"/>
                    <a:pt x="3025" y="15375"/>
                  </a:cubicBezTo>
                  <a:cubicBezTo>
                    <a:pt x="2971" y="15402"/>
                    <a:pt x="2944" y="15428"/>
                    <a:pt x="2944" y="15482"/>
                  </a:cubicBezTo>
                  <a:cubicBezTo>
                    <a:pt x="2998" y="17355"/>
                    <a:pt x="1847" y="19256"/>
                    <a:pt x="107" y="20273"/>
                  </a:cubicBezTo>
                  <a:cubicBezTo>
                    <a:pt x="80" y="20300"/>
                    <a:pt x="54" y="20326"/>
                    <a:pt x="27" y="20353"/>
                  </a:cubicBezTo>
                  <a:cubicBezTo>
                    <a:pt x="27" y="20407"/>
                    <a:pt x="27" y="20460"/>
                    <a:pt x="80" y="20514"/>
                  </a:cubicBezTo>
                  <a:cubicBezTo>
                    <a:pt x="1820" y="21504"/>
                    <a:pt x="2891" y="23297"/>
                    <a:pt x="2944" y="25305"/>
                  </a:cubicBezTo>
                  <a:cubicBezTo>
                    <a:pt x="2944" y="25358"/>
                    <a:pt x="2971" y="25385"/>
                    <a:pt x="3025" y="25412"/>
                  </a:cubicBezTo>
                  <a:cubicBezTo>
                    <a:pt x="4952" y="26402"/>
                    <a:pt x="6183" y="28356"/>
                    <a:pt x="6183" y="30524"/>
                  </a:cubicBezTo>
                  <a:cubicBezTo>
                    <a:pt x="6183" y="32692"/>
                    <a:pt x="4952" y="34646"/>
                    <a:pt x="3025" y="35636"/>
                  </a:cubicBezTo>
                  <a:cubicBezTo>
                    <a:pt x="2971" y="35663"/>
                    <a:pt x="2944" y="35717"/>
                    <a:pt x="2944" y="35770"/>
                  </a:cubicBezTo>
                  <a:cubicBezTo>
                    <a:pt x="3105" y="37831"/>
                    <a:pt x="1633" y="39651"/>
                    <a:pt x="107" y="40535"/>
                  </a:cubicBezTo>
                  <a:cubicBezTo>
                    <a:pt x="80" y="40561"/>
                    <a:pt x="54" y="40588"/>
                    <a:pt x="27" y="40615"/>
                  </a:cubicBezTo>
                  <a:cubicBezTo>
                    <a:pt x="27" y="40668"/>
                    <a:pt x="27" y="40749"/>
                    <a:pt x="80" y="40775"/>
                  </a:cubicBezTo>
                  <a:cubicBezTo>
                    <a:pt x="1820" y="41766"/>
                    <a:pt x="2944" y="43639"/>
                    <a:pt x="2944" y="45540"/>
                  </a:cubicBezTo>
                  <a:cubicBezTo>
                    <a:pt x="2944" y="45540"/>
                    <a:pt x="2944" y="45566"/>
                    <a:pt x="2944" y="45566"/>
                  </a:cubicBezTo>
                  <a:cubicBezTo>
                    <a:pt x="2944" y="45620"/>
                    <a:pt x="2971" y="45674"/>
                    <a:pt x="3025" y="45674"/>
                  </a:cubicBezTo>
                  <a:cubicBezTo>
                    <a:pt x="4952" y="46664"/>
                    <a:pt x="6183" y="48618"/>
                    <a:pt x="6183" y="50786"/>
                  </a:cubicBezTo>
                  <a:cubicBezTo>
                    <a:pt x="6183" y="52954"/>
                    <a:pt x="4952" y="54934"/>
                    <a:pt x="3025" y="55898"/>
                  </a:cubicBezTo>
                  <a:cubicBezTo>
                    <a:pt x="2971" y="55925"/>
                    <a:pt x="2944" y="55952"/>
                    <a:pt x="2944" y="56005"/>
                  </a:cubicBezTo>
                  <a:cubicBezTo>
                    <a:pt x="2891" y="58012"/>
                    <a:pt x="1847" y="59806"/>
                    <a:pt x="107" y="60796"/>
                  </a:cubicBezTo>
                  <a:cubicBezTo>
                    <a:pt x="80" y="60823"/>
                    <a:pt x="54" y="60850"/>
                    <a:pt x="27" y="60903"/>
                  </a:cubicBezTo>
                  <a:cubicBezTo>
                    <a:pt x="27" y="60957"/>
                    <a:pt x="27" y="61010"/>
                    <a:pt x="80" y="61037"/>
                  </a:cubicBezTo>
                  <a:cubicBezTo>
                    <a:pt x="1820" y="62054"/>
                    <a:pt x="2891" y="63847"/>
                    <a:pt x="2944" y="65828"/>
                  </a:cubicBezTo>
                  <a:cubicBezTo>
                    <a:pt x="2944" y="65882"/>
                    <a:pt x="2971" y="65935"/>
                    <a:pt x="3025" y="65962"/>
                  </a:cubicBezTo>
                  <a:cubicBezTo>
                    <a:pt x="4952" y="66925"/>
                    <a:pt x="6183" y="68879"/>
                    <a:pt x="6183" y="71047"/>
                  </a:cubicBezTo>
                  <a:cubicBezTo>
                    <a:pt x="6183" y="73242"/>
                    <a:pt x="4952" y="75196"/>
                    <a:pt x="3025" y="76160"/>
                  </a:cubicBezTo>
                  <a:cubicBezTo>
                    <a:pt x="2971" y="76186"/>
                    <a:pt x="2944" y="76240"/>
                    <a:pt x="2944" y="76267"/>
                  </a:cubicBezTo>
                  <a:cubicBezTo>
                    <a:pt x="2891" y="78274"/>
                    <a:pt x="1820" y="80067"/>
                    <a:pt x="80" y="81084"/>
                  </a:cubicBezTo>
                  <a:cubicBezTo>
                    <a:pt x="27" y="81111"/>
                    <a:pt x="0" y="81191"/>
                    <a:pt x="54" y="81245"/>
                  </a:cubicBezTo>
                  <a:cubicBezTo>
                    <a:pt x="71" y="81296"/>
                    <a:pt x="109" y="81315"/>
                    <a:pt x="149" y="81315"/>
                  </a:cubicBezTo>
                  <a:cubicBezTo>
                    <a:pt x="171" y="81315"/>
                    <a:pt x="195" y="81308"/>
                    <a:pt x="214" y="81299"/>
                  </a:cubicBezTo>
                  <a:cubicBezTo>
                    <a:pt x="2007" y="80255"/>
                    <a:pt x="3105" y="78408"/>
                    <a:pt x="3185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5" y="65748"/>
                  </a:cubicBezTo>
                  <a:cubicBezTo>
                    <a:pt x="3132" y="63767"/>
                    <a:pt x="2088" y="61974"/>
                    <a:pt x="402" y="60930"/>
                  </a:cubicBezTo>
                  <a:cubicBezTo>
                    <a:pt x="2088" y="59859"/>
                    <a:pt x="3132" y="58093"/>
                    <a:pt x="3185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5" y="45486"/>
                  </a:cubicBezTo>
                  <a:cubicBezTo>
                    <a:pt x="3185" y="43586"/>
                    <a:pt x="2088" y="41739"/>
                    <a:pt x="402" y="40668"/>
                  </a:cubicBezTo>
                  <a:cubicBezTo>
                    <a:pt x="1927" y="39705"/>
                    <a:pt x="3319" y="37885"/>
                    <a:pt x="3212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5" y="25225"/>
                  </a:cubicBezTo>
                  <a:cubicBezTo>
                    <a:pt x="3105" y="23244"/>
                    <a:pt x="2061" y="21451"/>
                    <a:pt x="402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5" y="4963"/>
                  </a:cubicBezTo>
                  <a:cubicBezTo>
                    <a:pt x="3185" y="3036"/>
                    <a:pt x="2007" y="1055"/>
                    <a:pt x="214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2"/>
            <p:cNvSpPr/>
            <p:nvPr/>
          </p:nvSpPr>
          <p:spPr>
            <a:xfrm>
              <a:off x="1146800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28" y="84"/>
                    <a:pt x="1" y="110"/>
                    <a:pt x="1" y="137"/>
                  </a:cubicBezTo>
                  <a:cubicBezTo>
                    <a:pt x="1" y="164"/>
                    <a:pt x="28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2" y="17321"/>
                    <a:pt x="1848" y="19248"/>
                    <a:pt x="81" y="20265"/>
                  </a:cubicBezTo>
                  <a:cubicBezTo>
                    <a:pt x="54" y="20292"/>
                    <a:pt x="28" y="20318"/>
                    <a:pt x="1" y="20345"/>
                  </a:cubicBezTo>
                  <a:cubicBezTo>
                    <a:pt x="1" y="20425"/>
                    <a:pt x="28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33" y="39643"/>
                    <a:pt x="81" y="40526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32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81" y="60815"/>
                  </a:cubicBezTo>
                  <a:cubicBezTo>
                    <a:pt x="54" y="60815"/>
                    <a:pt x="28" y="60841"/>
                    <a:pt x="1" y="60895"/>
                  </a:cubicBezTo>
                  <a:cubicBezTo>
                    <a:pt x="1" y="60949"/>
                    <a:pt x="28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8" y="81103"/>
                    <a:pt x="1" y="81183"/>
                    <a:pt x="28" y="81237"/>
                  </a:cubicBezTo>
                  <a:cubicBezTo>
                    <a:pt x="44" y="81288"/>
                    <a:pt x="83" y="81306"/>
                    <a:pt x="129" y="81306"/>
                  </a:cubicBezTo>
                  <a:cubicBezTo>
                    <a:pt x="156" y="81306"/>
                    <a:pt x="185" y="81300"/>
                    <a:pt x="215" y="81290"/>
                  </a:cubicBezTo>
                  <a:cubicBezTo>
                    <a:pt x="1981" y="80247"/>
                    <a:pt x="3106" y="78400"/>
                    <a:pt x="3186" y="76366"/>
                  </a:cubicBezTo>
                  <a:cubicBezTo>
                    <a:pt x="5167" y="75322"/>
                    <a:pt x="6398" y="73288"/>
                    <a:pt x="6398" y="71066"/>
                  </a:cubicBezTo>
                  <a:cubicBezTo>
                    <a:pt x="6398" y="68818"/>
                    <a:pt x="5167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7" y="55060"/>
                    <a:pt x="6398" y="53026"/>
                    <a:pt x="6398" y="50778"/>
                  </a:cubicBezTo>
                  <a:cubicBezTo>
                    <a:pt x="6398" y="48556"/>
                    <a:pt x="5167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7" y="34799"/>
                    <a:pt x="6398" y="32764"/>
                    <a:pt x="6398" y="30516"/>
                  </a:cubicBezTo>
                  <a:cubicBezTo>
                    <a:pt x="6398" y="28268"/>
                    <a:pt x="5167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01"/>
                    <a:pt x="3186" y="15554"/>
                  </a:cubicBezTo>
                  <a:cubicBezTo>
                    <a:pt x="5167" y="14510"/>
                    <a:pt x="6398" y="12503"/>
                    <a:pt x="6398" y="10254"/>
                  </a:cubicBezTo>
                  <a:cubicBezTo>
                    <a:pt x="6398" y="8006"/>
                    <a:pt x="5167" y="5999"/>
                    <a:pt x="3186" y="4955"/>
                  </a:cubicBezTo>
                  <a:cubicBezTo>
                    <a:pt x="3186" y="3028"/>
                    <a:pt x="1981" y="1047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2"/>
            <p:cNvSpPr/>
            <p:nvPr/>
          </p:nvSpPr>
          <p:spPr>
            <a:xfrm>
              <a:off x="992900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67" y="1"/>
                  </a:moveTo>
                  <a:cubicBezTo>
                    <a:pt x="120" y="1"/>
                    <a:pt x="6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72" y="15402"/>
                    <a:pt x="2945" y="15428"/>
                    <a:pt x="2945" y="15482"/>
                  </a:cubicBezTo>
                  <a:cubicBezTo>
                    <a:pt x="2998" y="17329"/>
                    <a:pt x="1847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72" y="35663"/>
                    <a:pt x="2945" y="35717"/>
                    <a:pt x="2945" y="35770"/>
                  </a:cubicBezTo>
                  <a:cubicBezTo>
                    <a:pt x="3105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18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5" y="78408"/>
                    <a:pt x="3186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6" y="65748"/>
                  </a:cubicBezTo>
                  <a:cubicBezTo>
                    <a:pt x="3105" y="63767"/>
                    <a:pt x="2088" y="61974"/>
                    <a:pt x="402" y="60930"/>
                  </a:cubicBezTo>
                  <a:cubicBezTo>
                    <a:pt x="2088" y="59859"/>
                    <a:pt x="3105" y="58093"/>
                    <a:pt x="3186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6" y="45486"/>
                  </a:cubicBezTo>
                  <a:cubicBezTo>
                    <a:pt x="3159" y="43586"/>
                    <a:pt x="2088" y="41739"/>
                    <a:pt x="402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6" y="25225"/>
                  </a:cubicBezTo>
                  <a:cubicBezTo>
                    <a:pt x="3105" y="23244"/>
                    <a:pt x="2062" y="21451"/>
                    <a:pt x="402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2"/>
            <p:cNvSpPr/>
            <p:nvPr/>
          </p:nvSpPr>
          <p:spPr>
            <a:xfrm>
              <a:off x="83967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54" y="244"/>
                  </a:cubicBezTo>
                  <a:cubicBezTo>
                    <a:pt x="1794" y="1234"/>
                    <a:pt x="2971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25" y="6133"/>
                    <a:pt x="6156" y="8086"/>
                    <a:pt x="6156" y="10254"/>
                  </a:cubicBezTo>
                  <a:cubicBezTo>
                    <a:pt x="6156" y="12422"/>
                    <a:pt x="4925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1" y="17321"/>
                    <a:pt x="1847" y="19248"/>
                    <a:pt x="81" y="20265"/>
                  </a:cubicBezTo>
                  <a:cubicBezTo>
                    <a:pt x="54" y="20292"/>
                    <a:pt x="27" y="20318"/>
                    <a:pt x="0" y="20345"/>
                  </a:cubicBezTo>
                  <a:cubicBezTo>
                    <a:pt x="0" y="20425"/>
                    <a:pt x="27" y="20479"/>
                    <a:pt x="54" y="20506"/>
                  </a:cubicBezTo>
                  <a:cubicBezTo>
                    <a:pt x="1794" y="21496"/>
                    <a:pt x="2864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25" y="26394"/>
                    <a:pt x="6156" y="28348"/>
                    <a:pt x="6156" y="30516"/>
                  </a:cubicBezTo>
                  <a:cubicBezTo>
                    <a:pt x="6156" y="32684"/>
                    <a:pt x="4925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8" y="37823"/>
                    <a:pt x="1606" y="39643"/>
                    <a:pt x="81" y="40526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54" y="40767"/>
                  </a:cubicBezTo>
                  <a:cubicBezTo>
                    <a:pt x="1794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25" y="46656"/>
                    <a:pt x="6156" y="48610"/>
                    <a:pt x="6156" y="50778"/>
                  </a:cubicBezTo>
                  <a:cubicBezTo>
                    <a:pt x="6156" y="52972"/>
                    <a:pt x="4925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41"/>
                    <a:pt x="0" y="60895"/>
                  </a:cubicBezTo>
                  <a:cubicBezTo>
                    <a:pt x="0" y="60949"/>
                    <a:pt x="27" y="61002"/>
                    <a:pt x="54" y="61029"/>
                  </a:cubicBezTo>
                  <a:cubicBezTo>
                    <a:pt x="1794" y="62046"/>
                    <a:pt x="2864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25" y="66917"/>
                    <a:pt x="6156" y="68871"/>
                    <a:pt x="6156" y="71066"/>
                  </a:cubicBezTo>
                  <a:cubicBezTo>
                    <a:pt x="6156" y="73234"/>
                    <a:pt x="4925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4" y="78266"/>
                    <a:pt x="1794" y="80059"/>
                    <a:pt x="81" y="81076"/>
                  </a:cubicBezTo>
                  <a:cubicBezTo>
                    <a:pt x="0" y="81103"/>
                    <a:pt x="0" y="81183"/>
                    <a:pt x="27" y="81237"/>
                  </a:cubicBezTo>
                  <a:cubicBezTo>
                    <a:pt x="44" y="81288"/>
                    <a:pt x="83" y="81306"/>
                    <a:pt x="122" y="81306"/>
                  </a:cubicBezTo>
                  <a:cubicBezTo>
                    <a:pt x="145" y="81306"/>
                    <a:pt x="168" y="81300"/>
                    <a:pt x="188" y="81290"/>
                  </a:cubicBezTo>
                  <a:cubicBezTo>
                    <a:pt x="1981" y="80247"/>
                    <a:pt x="3105" y="78400"/>
                    <a:pt x="3159" y="76366"/>
                  </a:cubicBezTo>
                  <a:cubicBezTo>
                    <a:pt x="5166" y="75322"/>
                    <a:pt x="6397" y="73288"/>
                    <a:pt x="6397" y="71066"/>
                  </a:cubicBezTo>
                  <a:cubicBezTo>
                    <a:pt x="6397" y="68818"/>
                    <a:pt x="5166" y="66783"/>
                    <a:pt x="3159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59" y="56077"/>
                  </a:cubicBezTo>
                  <a:cubicBezTo>
                    <a:pt x="5166" y="55060"/>
                    <a:pt x="6397" y="53026"/>
                    <a:pt x="6397" y="50778"/>
                  </a:cubicBezTo>
                  <a:cubicBezTo>
                    <a:pt x="6397" y="48556"/>
                    <a:pt x="5166" y="46522"/>
                    <a:pt x="3159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697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16"/>
                  </a:cubicBezTo>
                  <a:cubicBezTo>
                    <a:pt x="6397" y="28268"/>
                    <a:pt x="5166" y="26260"/>
                    <a:pt x="3159" y="25216"/>
                  </a:cubicBezTo>
                  <a:cubicBezTo>
                    <a:pt x="3078" y="23236"/>
                    <a:pt x="2035" y="21442"/>
                    <a:pt x="375" y="20399"/>
                  </a:cubicBezTo>
                  <a:cubicBezTo>
                    <a:pt x="2061" y="19328"/>
                    <a:pt x="3159" y="17454"/>
                    <a:pt x="3159" y="15608"/>
                  </a:cubicBezTo>
                  <a:cubicBezTo>
                    <a:pt x="3159" y="15581"/>
                    <a:pt x="3159" y="15581"/>
                    <a:pt x="3159" y="15554"/>
                  </a:cubicBezTo>
                  <a:cubicBezTo>
                    <a:pt x="5166" y="14510"/>
                    <a:pt x="6397" y="12503"/>
                    <a:pt x="6397" y="10254"/>
                  </a:cubicBezTo>
                  <a:cubicBezTo>
                    <a:pt x="6397" y="8006"/>
                    <a:pt x="5166" y="5999"/>
                    <a:pt x="3159" y="4955"/>
                  </a:cubicBezTo>
                  <a:cubicBezTo>
                    <a:pt x="3159" y="3028"/>
                    <a:pt x="1981" y="1047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2"/>
            <p:cNvSpPr/>
            <p:nvPr/>
          </p:nvSpPr>
          <p:spPr>
            <a:xfrm>
              <a:off x="68577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98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lnTo>
                    <a:pt x="2918" y="45566"/>
                  </a:ln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91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91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91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61" y="81296"/>
                    <a:pt x="95" y="81315"/>
                    <a:pt x="136" y="81315"/>
                  </a:cubicBezTo>
                  <a:cubicBezTo>
                    <a:pt x="159" y="81315"/>
                    <a:pt x="185" y="81308"/>
                    <a:pt x="214" y="81299"/>
                  </a:cubicBezTo>
                  <a:cubicBezTo>
                    <a:pt x="2008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89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2"/>
            <p:cNvSpPr/>
            <p:nvPr/>
          </p:nvSpPr>
          <p:spPr>
            <a:xfrm>
              <a:off x="531875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44" y="1"/>
                  </a:moveTo>
                  <a:cubicBezTo>
                    <a:pt x="10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34"/>
                    <a:pt x="2971" y="3162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47"/>
                    <a:pt x="2944" y="15474"/>
                  </a:cubicBezTo>
                  <a:cubicBezTo>
                    <a:pt x="2998" y="17321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lnTo>
                    <a:pt x="2944" y="45558"/>
                  </a:ln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54" y="81237"/>
                  </a:cubicBezTo>
                  <a:cubicBezTo>
                    <a:pt x="71" y="81288"/>
                    <a:pt x="109" y="81306"/>
                    <a:pt x="149" y="81306"/>
                  </a:cubicBezTo>
                  <a:cubicBezTo>
                    <a:pt x="171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5" y="65766"/>
                  </a:cubicBezTo>
                  <a:cubicBezTo>
                    <a:pt x="3105" y="63759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5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00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5" y="25216"/>
                  </a:cubicBezTo>
                  <a:cubicBezTo>
                    <a:pt x="3105" y="23236"/>
                    <a:pt x="2061" y="21442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94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32"/>
            <p:cNvSpPr/>
            <p:nvPr/>
          </p:nvSpPr>
          <p:spPr>
            <a:xfrm>
              <a:off x="37862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1" y="1"/>
                  </a:moveTo>
                  <a:cubicBezTo>
                    <a:pt x="95" y="1"/>
                    <a:pt x="47" y="26"/>
                    <a:pt x="28" y="65"/>
                  </a:cubicBezTo>
                  <a:cubicBezTo>
                    <a:pt x="1" y="92"/>
                    <a:pt x="1" y="118"/>
                    <a:pt x="1" y="118"/>
                  </a:cubicBezTo>
                  <a:cubicBezTo>
                    <a:pt x="1" y="172"/>
                    <a:pt x="28" y="225"/>
                    <a:pt x="54" y="225"/>
                  </a:cubicBezTo>
                  <a:cubicBezTo>
                    <a:pt x="1794" y="1243"/>
                    <a:pt x="2918" y="3116"/>
                    <a:pt x="2918" y="4963"/>
                  </a:cubicBezTo>
                  <a:cubicBezTo>
                    <a:pt x="2918" y="4990"/>
                    <a:pt x="2918" y="5017"/>
                    <a:pt x="2918" y="5043"/>
                  </a:cubicBezTo>
                  <a:cubicBezTo>
                    <a:pt x="2918" y="5070"/>
                    <a:pt x="2945" y="5124"/>
                    <a:pt x="2999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9" y="15375"/>
                  </a:cubicBezTo>
                  <a:cubicBezTo>
                    <a:pt x="2945" y="15402"/>
                    <a:pt x="2918" y="15428"/>
                    <a:pt x="2918" y="15482"/>
                  </a:cubicBezTo>
                  <a:cubicBezTo>
                    <a:pt x="2972" y="17329"/>
                    <a:pt x="1848" y="19256"/>
                    <a:pt x="81" y="20273"/>
                  </a:cubicBezTo>
                  <a:cubicBezTo>
                    <a:pt x="54" y="20300"/>
                    <a:pt x="28" y="20326"/>
                    <a:pt x="1" y="20353"/>
                  </a:cubicBezTo>
                  <a:cubicBezTo>
                    <a:pt x="1" y="20407"/>
                    <a:pt x="28" y="20487"/>
                    <a:pt x="54" y="20514"/>
                  </a:cubicBezTo>
                  <a:cubicBezTo>
                    <a:pt x="1794" y="21504"/>
                    <a:pt x="2865" y="23297"/>
                    <a:pt x="2918" y="25305"/>
                  </a:cubicBezTo>
                  <a:cubicBezTo>
                    <a:pt x="2918" y="25358"/>
                    <a:pt x="2945" y="25412"/>
                    <a:pt x="2999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9" y="35636"/>
                  </a:cubicBezTo>
                  <a:cubicBezTo>
                    <a:pt x="2945" y="35663"/>
                    <a:pt x="2918" y="35717"/>
                    <a:pt x="2918" y="35770"/>
                  </a:cubicBezTo>
                  <a:cubicBezTo>
                    <a:pt x="3079" y="37831"/>
                    <a:pt x="1607" y="39651"/>
                    <a:pt x="81" y="40535"/>
                  </a:cubicBezTo>
                  <a:cubicBezTo>
                    <a:pt x="54" y="40561"/>
                    <a:pt x="28" y="40588"/>
                    <a:pt x="1" y="40615"/>
                  </a:cubicBezTo>
                  <a:cubicBezTo>
                    <a:pt x="1" y="40668"/>
                    <a:pt x="28" y="40749"/>
                    <a:pt x="54" y="40775"/>
                  </a:cubicBezTo>
                  <a:cubicBezTo>
                    <a:pt x="1794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5" y="45674"/>
                    <a:pt x="2999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9" y="55898"/>
                  </a:cubicBezTo>
                  <a:cubicBezTo>
                    <a:pt x="2945" y="55925"/>
                    <a:pt x="2918" y="55952"/>
                    <a:pt x="2918" y="56005"/>
                  </a:cubicBezTo>
                  <a:cubicBezTo>
                    <a:pt x="2865" y="58012"/>
                    <a:pt x="1821" y="59806"/>
                    <a:pt x="81" y="60796"/>
                  </a:cubicBezTo>
                  <a:cubicBezTo>
                    <a:pt x="54" y="60823"/>
                    <a:pt x="28" y="60850"/>
                    <a:pt x="1" y="60903"/>
                  </a:cubicBezTo>
                  <a:cubicBezTo>
                    <a:pt x="1" y="60957"/>
                    <a:pt x="28" y="61010"/>
                    <a:pt x="54" y="61037"/>
                  </a:cubicBezTo>
                  <a:cubicBezTo>
                    <a:pt x="1794" y="62054"/>
                    <a:pt x="2865" y="63847"/>
                    <a:pt x="2918" y="65828"/>
                  </a:cubicBezTo>
                  <a:cubicBezTo>
                    <a:pt x="2918" y="65882"/>
                    <a:pt x="2945" y="65935"/>
                    <a:pt x="2999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9" y="76160"/>
                  </a:cubicBezTo>
                  <a:cubicBezTo>
                    <a:pt x="2945" y="76186"/>
                    <a:pt x="2918" y="76240"/>
                    <a:pt x="2918" y="76267"/>
                  </a:cubicBezTo>
                  <a:cubicBezTo>
                    <a:pt x="2865" y="78274"/>
                    <a:pt x="1821" y="80067"/>
                    <a:pt x="81" y="81084"/>
                  </a:cubicBezTo>
                  <a:cubicBezTo>
                    <a:pt x="1" y="81111"/>
                    <a:pt x="1" y="81191"/>
                    <a:pt x="28" y="81245"/>
                  </a:cubicBezTo>
                  <a:cubicBezTo>
                    <a:pt x="45" y="81296"/>
                    <a:pt x="83" y="81315"/>
                    <a:pt x="123" y="81315"/>
                  </a:cubicBezTo>
                  <a:cubicBezTo>
                    <a:pt x="145" y="81315"/>
                    <a:pt x="169" y="81308"/>
                    <a:pt x="188" y="81299"/>
                  </a:cubicBezTo>
                  <a:cubicBezTo>
                    <a:pt x="1981" y="80255"/>
                    <a:pt x="3106" y="78408"/>
                    <a:pt x="3159" y="76347"/>
                  </a:cubicBezTo>
                  <a:cubicBezTo>
                    <a:pt x="5167" y="75330"/>
                    <a:pt x="6398" y="73296"/>
                    <a:pt x="6398" y="71047"/>
                  </a:cubicBezTo>
                  <a:cubicBezTo>
                    <a:pt x="6398" y="68826"/>
                    <a:pt x="5167" y="66792"/>
                    <a:pt x="3159" y="65748"/>
                  </a:cubicBezTo>
                  <a:cubicBezTo>
                    <a:pt x="3106" y="63767"/>
                    <a:pt x="2062" y="61974"/>
                    <a:pt x="376" y="60930"/>
                  </a:cubicBezTo>
                  <a:cubicBezTo>
                    <a:pt x="2062" y="59859"/>
                    <a:pt x="3106" y="58093"/>
                    <a:pt x="3159" y="56085"/>
                  </a:cubicBezTo>
                  <a:cubicBezTo>
                    <a:pt x="5167" y="55068"/>
                    <a:pt x="6398" y="53034"/>
                    <a:pt x="6398" y="50786"/>
                  </a:cubicBezTo>
                  <a:cubicBezTo>
                    <a:pt x="6398" y="48537"/>
                    <a:pt x="5167" y="46530"/>
                    <a:pt x="3159" y="45486"/>
                  </a:cubicBezTo>
                  <a:cubicBezTo>
                    <a:pt x="3159" y="43586"/>
                    <a:pt x="2062" y="41739"/>
                    <a:pt x="376" y="40668"/>
                  </a:cubicBezTo>
                  <a:cubicBezTo>
                    <a:pt x="1901" y="39705"/>
                    <a:pt x="3293" y="37885"/>
                    <a:pt x="3186" y="35824"/>
                  </a:cubicBezTo>
                  <a:cubicBezTo>
                    <a:pt x="5167" y="34780"/>
                    <a:pt x="6398" y="32772"/>
                    <a:pt x="6398" y="30524"/>
                  </a:cubicBezTo>
                  <a:cubicBezTo>
                    <a:pt x="6398" y="28276"/>
                    <a:pt x="5167" y="26268"/>
                    <a:pt x="3159" y="25225"/>
                  </a:cubicBezTo>
                  <a:cubicBezTo>
                    <a:pt x="3079" y="23244"/>
                    <a:pt x="2035" y="21451"/>
                    <a:pt x="376" y="20407"/>
                  </a:cubicBezTo>
                  <a:cubicBezTo>
                    <a:pt x="2062" y="19336"/>
                    <a:pt x="3186" y="17436"/>
                    <a:pt x="3186" y="15616"/>
                  </a:cubicBezTo>
                  <a:cubicBezTo>
                    <a:pt x="3186" y="15589"/>
                    <a:pt x="3186" y="15589"/>
                    <a:pt x="3186" y="15562"/>
                  </a:cubicBezTo>
                  <a:cubicBezTo>
                    <a:pt x="5167" y="14518"/>
                    <a:pt x="6398" y="12511"/>
                    <a:pt x="6398" y="10263"/>
                  </a:cubicBezTo>
                  <a:cubicBezTo>
                    <a:pt x="6398" y="8014"/>
                    <a:pt x="5167" y="6007"/>
                    <a:pt x="3186" y="4963"/>
                  </a:cubicBezTo>
                  <a:cubicBezTo>
                    <a:pt x="3186" y="3036"/>
                    <a:pt x="1981" y="1055"/>
                    <a:pt x="188" y="11"/>
                  </a:cubicBezTo>
                  <a:cubicBezTo>
                    <a:pt x="174" y="4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32"/>
            <p:cNvSpPr/>
            <p:nvPr/>
          </p:nvSpPr>
          <p:spPr>
            <a:xfrm>
              <a:off x="22472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1" y="110"/>
                    <a:pt x="1" y="137"/>
                  </a:cubicBezTo>
                  <a:cubicBezTo>
                    <a:pt x="1" y="164"/>
                    <a:pt x="27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45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47"/>
                    <a:pt x="2918" y="15474"/>
                  </a:cubicBezTo>
                  <a:cubicBezTo>
                    <a:pt x="2972" y="17321"/>
                    <a:pt x="1848" y="19248"/>
                    <a:pt x="108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106" y="37823"/>
                    <a:pt x="1633" y="39643"/>
                    <a:pt x="108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27" y="81237"/>
                  </a:cubicBezTo>
                  <a:cubicBezTo>
                    <a:pt x="61" y="81288"/>
                    <a:pt x="95" y="81306"/>
                    <a:pt x="136" y="81306"/>
                  </a:cubicBezTo>
                  <a:cubicBezTo>
                    <a:pt x="160" y="81306"/>
                    <a:pt x="185" y="81300"/>
                    <a:pt x="215" y="81290"/>
                  </a:cubicBezTo>
                  <a:cubicBezTo>
                    <a:pt x="2008" y="80247"/>
                    <a:pt x="3106" y="78400"/>
                    <a:pt x="3186" y="76366"/>
                  </a:cubicBezTo>
                  <a:cubicBezTo>
                    <a:pt x="5166" y="75322"/>
                    <a:pt x="6398" y="73288"/>
                    <a:pt x="6398" y="71066"/>
                  </a:cubicBezTo>
                  <a:cubicBezTo>
                    <a:pt x="6398" y="68818"/>
                    <a:pt x="5166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6" y="55060"/>
                    <a:pt x="6398" y="53026"/>
                    <a:pt x="6398" y="50778"/>
                  </a:cubicBezTo>
                  <a:cubicBezTo>
                    <a:pt x="6398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6" y="34799"/>
                    <a:pt x="6398" y="32764"/>
                    <a:pt x="6398" y="30516"/>
                  </a:cubicBezTo>
                  <a:cubicBezTo>
                    <a:pt x="6398" y="28268"/>
                    <a:pt x="5166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581"/>
                    <a:pt x="3186" y="15581"/>
                    <a:pt x="3186" y="15554"/>
                  </a:cubicBezTo>
                  <a:cubicBezTo>
                    <a:pt x="5166" y="14510"/>
                    <a:pt x="6398" y="12503"/>
                    <a:pt x="6398" y="10254"/>
                  </a:cubicBezTo>
                  <a:cubicBezTo>
                    <a:pt x="6398" y="8006"/>
                    <a:pt x="5166" y="5999"/>
                    <a:pt x="3186" y="4955"/>
                  </a:cubicBezTo>
                  <a:cubicBezTo>
                    <a:pt x="3186" y="3028"/>
                    <a:pt x="1981" y="1047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" name="Google Shape;183;p32"/>
          <p:cNvSpPr/>
          <p:nvPr/>
        </p:nvSpPr>
        <p:spPr>
          <a:xfrm rot="5400000" flipH="1">
            <a:off x="-2397294" y="-774472"/>
            <a:ext cx="5570538" cy="3629454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2"/>
          <p:cNvSpPr/>
          <p:nvPr/>
        </p:nvSpPr>
        <p:spPr>
          <a:xfrm rot="-7977677">
            <a:off x="6626195" y="2407944"/>
            <a:ext cx="1601627" cy="1536805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32"/>
          <p:cNvSpPr/>
          <p:nvPr/>
        </p:nvSpPr>
        <p:spPr>
          <a:xfrm rot="667591">
            <a:off x="5320685" y="2755692"/>
            <a:ext cx="1938907" cy="3305731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32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7" name="Google Shape;187;p32"/>
          <p:cNvSpPr txBox="1">
            <a:spLocks noGrp="1"/>
          </p:cNvSpPr>
          <p:nvPr>
            <p:ph type="subTitle" idx="1"/>
          </p:nvPr>
        </p:nvSpPr>
        <p:spPr>
          <a:xfrm>
            <a:off x="1613400" y="1323950"/>
            <a:ext cx="35733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2"/>
          <p:cNvSpPr txBox="1">
            <a:spLocks noGrp="1"/>
          </p:cNvSpPr>
          <p:nvPr>
            <p:ph type="subTitle" idx="2"/>
          </p:nvPr>
        </p:nvSpPr>
        <p:spPr>
          <a:xfrm>
            <a:off x="1613400" y="2377655"/>
            <a:ext cx="35733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32"/>
          <p:cNvSpPr txBox="1">
            <a:spLocks noGrp="1"/>
          </p:cNvSpPr>
          <p:nvPr>
            <p:ph type="subTitle" idx="3"/>
          </p:nvPr>
        </p:nvSpPr>
        <p:spPr>
          <a:xfrm>
            <a:off x="1613400" y="1791690"/>
            <a:ext cx="3573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2"/>
          <p:cNvSpPr txBox="1">
            <a:spLocks noGrp="1"/>
          </p:cNvSpPr>
          <p:nvPr>
            <p:ph type="subTitle" idx="4"/>
          </p:nvPr>
        </p:nvSpPr>
        <p:spPr>
          <a:xfrm>
            <a:off x="1613400" y="2845395"/>
            <a:ext cx="3573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2"/>
          <p:cNvSpPr txBox="1">
            <a:spLocks noGrp="1"/>
          </p:cNvSpPr>
          <p:nvPr>
            <p:ph type="subTitle" idx="5"/>
          </p:nvPr>
        </p:nvSpPr>
        <p:spPr>
          <a:xfrm>
            <a:off x="1613400" y="3431360"/>
            <a:ext cx="35733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2"/>
          <p:cNvSpPr txBox="1">
            <a:spLocks noGrp="1"/>
          </p:cNvSpPr>
          <p:nvPr>
            <p:ph type="subTitle" idx="6"/>
          </p:nvPr>
        </p:nvSpPr>
        <p:spPr>
          <a:xfrm>
            <a:off x="1613400" y="3899100"/>
            <a:ext cx="3573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/>
          <p:nvPr/>
        </p:nvSpPr>
        <p:spPr>
          <a:xfrm rot="288678" flipH="1">
            <a:off x="-1270417" y="553336"/>
            <a:ext cx="4658411" cy="4765187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3"/>
          <p:cNvSpPr/>
          <p:nvPr/>
        </p:nvSpPr>
        <p:spPr>
          <a:xfrm>
            <a:off x="1334050" y="1127073"/>
            <a:ext cx="1522302" cy="1342795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6" name="Google Shape;196;p33"/>
          <p:cNvGrpSpPr/>
          <p:nvPr/>
        </p:nvGrpSpPr>
        <p:grpSpPr>
          <a:xfrm>
            <a:off x="5119018" y="713081"/>
            <a:ext cx="2270935" cy="2260335"/>
            <a:chOff x="6762468" y="1386456"/>
            <a:chExt cx="2270935" cy="2260335"/>
          </a:xfrm>
        </p:grpSpPr>
        <p:sp>
          <p:nvSpPr>
            <p:cNvPr id="197" name="Google Shape;197;p33"/>
            <p:cNvSpPr/>
            <p:nvPr/>
          </p:nvSpPr>
          <p:spPr>
            <a:xfrm>
              <a:off x="6762468" y="1386456"/>
              <a:ext cx="2270935" cy="2260292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33"/>
            <p:cNvSpPr/>
            <p:nvPr/>
          </p:nvSpPr>
          <p:spPr>
            <a:xfrm>
              <a:off x="7236329" y="1587480"/>
              <a:ext cx="12035" cy="935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33"/>
            <p:cNvSpPr/>
            <p:nvPr/>
          </p:nvSpPr>
          <p:spPr>
            <a:xfrm>
              <a:off x="7364144" y="1394464"/>
              <a:ext cx="356781" cy="300882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33"/>
            <p:cNvSpPr/>
            <p:nvPr/>
          </p:nvSpPr>
          <p:spPr>
            <a:xfrm>
              <a:off x="7836713" y="1386456"/>
              <a:ext cx="358124" cy="308889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33"/>
            <p:cNvSpPr/>
            <p:nvPr/>
          </p:nvSpPr>
          <p:spPr>
            <a:xfrm>
              <a:off x="8310574" y="1516908"/>
              <a:ext cx="135819" cy="79920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3"/>
            <p:cNvSpPr/>
            <p:nvPr/>
          </p:nvSpPr>
          <p:spPr>
            <a:xfrm>
              <a:off x="8484940" y="1543565"/>
              <a:ext cx="8057" cy="151784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3"/>
            <p:cNvSpPr/>
            <p:nvPr/>
          </p:nvSpPr>
          <p:spPr>
            <a:xfrm>
              <a:off x="6838311" y="2099984"/>
              <a:ext cx="2735" cy="537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33"/>
            <p:cNvSpPr/>
            <p:nvPr/>
          </p:nvSpPr>
          <p:spPr>
            <a:xfrm>
              <a:off x="7012727" y="1801781"/>
              <a:ext cx="2686" cy="273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33"/>
            <p:cNvSpPr/>
            <p:nvPr/>
          </p:nvSpPr>
          <p:spPr>
            <a:xfrm>
              <a:off x="6912862" y="1942876"/>
              <a:ext cx="102548" cy="63956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33"/>
            <p:cNvSpPr/>
            <p:nvPr/>
          </p:nvSpPr>
          <p:spPr>
            <a:xfrm>
              <a:off x="7131192" y="1696645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33"/>
            <p:cNvSpPr/>
            <p:nvPr/>
          </p:nvSpPr>
          <p:spPr>
            <a:xfrm>
              <a:off x="7603761" y="1696645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33"/>
            <p:cNvSpPr/>
            <p:nvPr/>
          </p:nvSpPr>
          <p:spPr>
            <a:xfrm>
              <a:off x="8077622" y="1696645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3"/>
            <p:cNvSpPr/>
            <p:nvPr/>
          </p:nvSpPr>
          <p:spPr>
            <a:xfrm>
              <a:off x="8550190" y="1736581"/>
              <a:ext cx="356781" cy="367424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33"/>
            <p:cNvSpPr/>
            <p:nvPr/>
          </p:nvSpPr>
          <p:spPr>
            <a:xfrm>
              <a:off x="6891576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33"/>
            <p:cNvSpPr/>
            <p:nvPr/>
          </p:nvSpPr>
          <p:spPr>
            <a:xfrm>
              <a:off x="7364144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33"/>
            <p:cNvSpPr/>
            <p:nvPr/>
          </p:nvSpPr>
          <p:spPr>
            <a:xfrm>
              <a:off x="7836713" y="2115948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33"/>
            <p:cNvSpPr/>
            <p:nvPr/>
          </p:nvSpPr>
          <p:spPr>
            <a:xfrm>
              <a:off x="8310574" y="2114606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33"/>
            <p:cNvSpPr/>
            <p:nvPr/>
          </p:nvSpPr>
          <p:spPr>
            <a:xfrm>
              <a:off x="8783142" y="2114606"/>
              <a:ext cx="239661" cy="408702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33"/>
            <p:cNvSpPr/>
            <p:nvPr/>
          </p:nvSpPr>
          <p:spPr>
            <a:xfrm>
              <a:off x="6773111" y="2511280"/>
              <a:ext cx="242297" cy="40735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33"/>
            <p:cNvSpPr/>
            <p:nvPr/>
          </p:nvSpPr>
          <p:spPr>
            <a:xfrm>
              <a:off x="713119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33"/>
            <p:cNvSpPr/>
            <p:nvPr/>
          </p:nvSpPr>
          <p:spPr>
            <a:xfrm>
              <a:off x="7603761" y="2511280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33"/>
            <p:cNvSpPr/>
            <p:nvPr/>
          </p:nvSpPr>
          <p:spPr>
            <a:xfrm>
              <a:off x="807762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33"/>
            <p:cNvSpPr/>
            <p:nvPr/>
          </p:nvSpPr>
          <p:spPr>
            <a:xfrm>
              <a:off x="8550190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33"/>
            <p:cNvSpPr/>
            <p:nvPr/>
          </p:nvSpPr>
          <p:spPr>
            <a:xfrm>
              <a:off x="6891576" y="2934613"/>
              <a:ext cx="356781" cy="363445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33"/>
            <p:cNvSpPr/>
            <p:nvPr/>
          </p:nvSpPr>
          <p:spPr>
            <a:xfrm>
              <a:off x="736414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33"/>
            <p:cNvSpPr/>
            <p:nvPr/>
          </p:nvSpPr>
          <p:spPr>
            <a:xfrm>
              <a:off x="7836713" y="2934613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33"/>
            <p:cNvSpPr/>
            <p:nvPr/>
          </p:nvSpPr>
          <p:spPr>
            <a:xfrm>
              <a:off x="831057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33"/>
            <p:cNvSpPr/>
            <p:nvPr/>
          </p:nvSpPr>
          <p:spPr>
            <a:xfrm>
              <a:off x="8783142" y="3033085"/>
              <a:ext cx="97227" cy="6127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33"/>
            <p:cNvSpPr/>
            <p:nvPr/>
          </p:nvSpPr>
          <p:spPr>
            <a:xfrm>
              <a:off x="7345494" y="3428467"/>
              <a:ext cx="142484" cy="85242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33"/>
            <p:cNvSpPr/>
            <p:nvPr/>
          </p:nvSpPr>
          <p:spPr>
            <a:xfrm>
              <a:off x="7305558" y="3329945"/>
              <a:ext cx="8057" cy="161133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3"/>
            <p:cNvSpPr/>
            <p:nvPr/>
          </p:nvSpPr>
          <p:spPr>
            <a:xfrm>
              <a:off x="7603761" y="3329945"/>
              <a:ext cx="358124" cy="316846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3"/>
            <p:cNvSpPr/>
            <p:nvPr/>
          </p:nvSpPr>
          <p:spPr>
            <a:xfrm>
              <a:off x="8077622" y="3329945"/>
              <a:ext cx="356781" cy="307546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33"/>
            <p:cNvSpPr/>
            <p:nvPr/>
          </p:nvSpPr>
          <p:spPr>
            <a:xfrm>
              <a:off x="8550190" y="3428467"/>
              <a:ext cx="16014" cy="12035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0" name="Google Shape;230;p33"/>
          <p:cNvSpPr/>
          <p:nvPr/>
        </p:nvSpPr>
        <p:spPr>
          <a:xfrm rot="-1848056" flipH="1">
            <a:off x="7756025" y="2517986"/>
            <a:ext cx="1938888" cy="3305698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>
            <a:spLocks noGrp="1"/>
          </p:cNvSpPr>
          <p:nvPr>
            <p:ph type="title"/>
          </p:nvPr>
        </p:nvSpPr>
        <p:spPr>
          <a:xfrm>
            <a:off x="544250" y="445025"/>
            <a:ext cx="805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7" name="Google Shape;7;p25"/>
          <p:cNvSpPr txBox="1">
            <a:spLocks noGrp="1"/>
          </p:cNvSpPr>
          <p:nvPr>
            <p:ph type="body" idx="1"/>
          </p:nvPr>
        </p:nvSpPr>
        <p:spPr>
          <a:xfrm>
            <a:off x="544250" y="1152475"/>
            <a:ext cx="8055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njari"/>
              <a:buChar char="●"/>
              <a:defRPr sz="1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●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●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slow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"/>
          <p:cNvSpPr txBox="1">
            <a:spLocks noGrp="1"/>
          </p:cNvSpPr>
          <p:nvPr>
            <p:ph type="ctrTitle"/>
          </p:nvPr>
        </p:nvSpPr>
        <p:spPr>
          <a:xfrm>
            <a:off x="581439" y="1192695"/>
            <a:ext cx="7981122" cy="172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4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REQUIREMENTS ANALYSIS AND DESIGNS</a:t>
            </a:r>
            <a:endParaRPr sz="44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6" name="Google Shape;236;p1"/>
          <p:cNvSpPr txBox="1"/>
          <p:nvPr/>
        </p:nvSpPr>
        <p:spPr>
          <a:xfrm>
            <a:off x="2488475" y="3206931"/>
            <a:ext cx="529428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938E52"/>
                </a:solidFill>
                <a:latin typeface="Arial"/>
                <a:ea typeface="Arial"/>
                <a:cs typeface="Arial"/>
                <a:sym typeface="Arial"/>
              </a:rPr>
              <a:t>GROUP: 10</a:t>
            </a:r>
            <a:endParaRPr sz="2800" b="1" i="0" u="none" strike="noStrike" cap="none">
              <a:solidFill>
                <a:srgbClr val="938E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2757" y="0"/>
            <a:ext cx="1361243" cy="751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db2e37d187_0_42"/>
          <p:cNvSpPr txBox="1">
            <a:spLocks noGrp="1"/>
          </p:cNvSpPr>
          <p:nvPr>
            <p:ph type="title"/>
          </p:nvPr>
        </p:nvSpPr>
        <p:spPr>
          <a:xfrm>
            <a:off x="490559" y="123439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2. Functional modelling 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14" name="Google Shape;314;g2db2e37d187_0_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2757" y="0"/>
            <a:ext cx="1361242" cy="75169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2db2e37d187_0_42"/>
          <p:cNvSpPr txBox="1"/>
          <p:nvPr/>
        </p:nvSpPr>
        <p:spPr>
          <a:xfrm>
            <a:off x="383075" y="900950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34D57"/>
                </a:solidFill>
                <a:latin typeface="Space Grotesk"/>
                <a:ea typeface="Space Grotesk"/>
                <a:cs typeface="Space Grotesk"/>
                <a:sym typeface="Space Grotesk"/>
              </a:rPr>
              <a:t>Decomposed use cases</a:t>
            </a:r>
            <a:endParaRPr sz="2400" b="1">
              <a:solidFill>
                <a:srgbClr val="134D5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16" name="Google Shape;316;g2db2e37d187_0_42"/>
          <p:cNvSpPr txBox="1"/>
          <p:nvPr/>
        </p:nvSpPr>
        <p:spPr>
          <a:xfrm>
            <a:off x="383075" y="1536950"/>
            <a:ext cx="77535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34D57"/>
              </a:buClr>
              <a:buSzPts val="1300"/>
              <a:buFont typeface="Inter Medium"/>
              <a:buChar char="●"/>
            </a:pPr>
            <a:r>
              <a:rPr lang="en-US" sz="1300">
                <a:solidFill>
                  <a:srgbClr val="134D57"/>
                </a:solidFill>
                <a:latin typeface="Inter Medium"/>
                <a:ea typeface="Inter Medium"/>
                <a:cs typeface="Inter Medium"/>
                <a:sym typeface="Inter Medium"/>
              </a:rPr>
              <a:t>Book Tickets</a:t>
            </a:r>
            <a:endParaRPr sz="1300">
              <a:solidFill>
                <a:srgbClr val="134D57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34D57"/>
              </a:buClr>
              <a:buSzPts val="1300"/>
              <a:buFont typeface="Inter Medium"/>
              <a:buChar char="●"/>
            </a:pPr>
            <a:r>
              <a:rPr lang="en-US" sz="1300">
                <a:solidFill>
                  <a:srgbClr val="134D57"/>
                </a:solidFill>
                <a:latin typeface="Inter Medium"/>
                <a:ea typeface="Inter Medium"/>
                <a:cs typeface="Inter Medium"/>
                <a:sym typeface="Inter Medium"/>
              </a:rPr>
              <a:t>View Booking</a:t>
            </a:r>
            <a:endParaRPr sz="1300">
              <a:solidFill>
                <a:srgbClr val="134D57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34D57"/>
              </a:buClr>
              <a:buSzPts val="1300"/>
              <a:buFont typeface="Inter Medium"/>
              <a:buChar char="●"/>
            </a:pPr>
            <a:r>
              <a:rPr lang="en-US" sz="1300">
                <a:solidFill>
                  <a:srgbClr val="134D57"/>
                </a:solidFill>
                <a:latin typeface="Inter Medium"/>
                <a:ea typeface="Inter Medium"/>
                <a:cs typeface="Inter Medium"/>
                <a:sym typeface="Inter Medium"/>
              </a:rPr>
              <a:t>Manage Account</a:t>
            </a:r>
            <a:endParaRPr sz="1300">
              <a:solidFill>
                <a:srgbClr val="134D57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34D57"/>
              </a:buClr>
              <a:buSzPts val="1300"/>
              <a:buFont typeface="Inter Medium"/>
              <a:buChar char="●"/>
            </a:pPr>
            <a:r>
              <a:rPr lang="en-US" sz="1300">
                <a:solidFill>
                  <a:srgbClr val="134D57"/>
                </a:solidFill>
                <a:latin typeface="Inter Medium"/>
                <a:ea typeface="Inter Medium"/>
                <a:cs typeface="Inter Medium"/>
                <a:sym typeface="Inter Medium"/>
              </a:rPr>
              <a:t>Manage Movies</a:t>
            </a:r>
            <a:endParaRPr sz="1300">
              <a:solidFill>
                <a:srgbClr val="134D57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34D57"/>
              </a:buClr>
              <a:buSzPts val="1300"/>
              <a:buFont typeface="Inter Medium"/>
              <a:buChar char="●"/>
            </a:pPr>
            <a:r>
              <a:rPr lang="en-US" sz="1300">
                <a:solidFill>
                  <a:srgbClr val="134D57"/>
                </a:solidFill>
                <a:latin typeface="Inter Medium"/>
                <a:ea typeface="Inter Medium"/>
                <a:cs typeface="Inter Medium"/>
                <a:sym typeface="Inter Medium"/>
              </a:rPr>
              <a:t>Manage Cinemas</a:t>
            </a:r>
            <a:endParaRPr sz="1300">
              <a:solidFill>
                <a:srgbClr val="134D57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34D57"/>
              </a:buClr>
              <a:buSzPts val="1300"/>
              <a:buFont typeface="Inter Medium"/>
              <a:buChar char="●"/>
            </a:pPr>
            <a:r>
              <a:rPr lang="en-US" sz="1300">
                <a:solidFill>
                  <a:srgbClr val="134D57"/>
                </a:solidFill>
                <a:latin typeface="Inter Medium"/>
                <a:ea typeface="Inter Medium"/>
                <a:cs typeface="Inter Medium"/>
                <a:sym typeface="Inter Medium"/>
              </a:rPr>
              <a:t>Manage Seats</a:t>
            </a:r>
            <a:endParaRPr sz="1300">
              <a:solidFill>
                <a:srgbClr val="134D57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34D57"/>
              </a:buClr>
              <a:buSzPts val="1300"/>
              <a:buFont typeface="Inter Medium"/>
              <a:buChar char="●"/>
            </a:pPr>
            <a:r>
              <a:rPr lang="en-US" sz="1300">
                <a:solidFill>
                  <a:srgbClr val="134D57"/>
                </a:solidFill>
                <a:latin typeface="Inter Medium"/>
                <a:ea typeface="Inter Medium"/>
                <a:cs typeface="Inter Medium"/>
                <a:sym typeface="Inter Medium"/>
              </a:rPr>
              <a:t>Login</a:t>
            </a:r>
            <a:endParaRPr sz="1300">
              <a:solidFill>
                <a:srgbClr val="134D57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34D57"/>
              </a:buClr>
              <a:buSzPts val="1300"/>
              <a:buFont typeface="Inter Medium"/>
              <a:buChar char="●"/>
            </a:pPr>
            <a:r>
              <a:rPr lang="en-US" sz="1300">
                <a:solidFill>
                  <a:srgbClr val="134D57"/>
                </a:solidFill>
                <a:latin typeface="Inter Medium"/>
                <a:ea typeface="Inter Medium"/>
                <a:cs typeface="Inter Medium"/>
                <a:sym typeface="Inter Medium"/>
              </a:rPr>
              <a:t>Logout</a:t>
            </a:r>
            <a:endParaRPr sz="1300">
              <a:solidFill>
                <a:srgbClr val="134D57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34D57"/>
              </a:buClr>
              <a:buSzPts val="1300"/>
              <a:buFont typeface="Inter Medium"/>
              <a:buChar char="●"/>
            </a:pPr>
            <a:r>
              <a:rPr lang="en-US" sz="1300">
                <a:solidFill>
                  <a:srgbClr val="134D57"/>
                </a:solidFill>
                <a:latin typeface="Inter Medium"/>
                <a:ea typeface="Inter Medium"/>
                <a:cs typeface="Inter Medium"/>
                <a:sym typeface="Inter Medium"/>
              </a:rPr>
              <a:t>Register Account</a:t>
            </a:r>
            <a:endParaRPr sz="1300">
              <a:solidFill>
                <a:srgbClr val="134D5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db2e37d187_0_51"/>
          <p:cNvSpPr txBox="1">
            <a:spLocks noGrp="1"/>
          </p:cNvSpPr>
          <p:nvPr>
            <p:ph type="title"/>
          </p:nvPr>
        </p:nvSpPr>
        <p:spPr>
          <a:xfrm>
            <a:off x="490559" y="123439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2. Functional modelling 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22" name="Google Shape;322;g2db2e37d187_0_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2757" y="0"/>
            <a:ext cx="1361242" cy="751696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2db2e37d187_0_51"/>
          <p:cNvSpPr txBox="1"/>
          <p:nvPr/>
        </p:nvSpPr>
        <p:spPr>
          <a:xfrm>
            <a:off x="383075" y="900950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34D57"/>
                </a:solidFill>
                <a:latin typeface="Space Grotesk"/>
                <a:ea typeface="Space Grotesk"/>
                <a:cs typeface="Space Grotesk"/>
                <a:sym typeface="Space Grotesk"/>
              </a:rPr>
              <a:t>Book Tickets Use Case</a:t>
            </a:r>
            <a:endParaRPr sz="2400" b="1">
              <a:solidFill>
                <a:srgbClr val="134D5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324" name="Google Shape;324;g2db2e37d187_0_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1188" y="1536950"/>
            <a:ext cx="4481626" cy="330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g2db2e37d187_0_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2757" y="0"/>
            <a:ext cx="1361242" cy="751696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2db2e37d187_0_59"/>
          <p:cNvSpPr txBox="1"/>
          <p:nvPr/>
        </p:nvSpPr>
        <p:spPr>
          <a:xfrm>
            <a:off x="472563" y="57850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134D57"/>
                </a:solidFill>
                <a:latin typeface="Space Grotesk"/>
                <a:ea typeface="Space Grotesk"/>
                <a:cs typeface="Space Grotesk"/>
                <a:sym typeface="Space Grotesk"/>
              </a:rPr>
              <a:t>Book Tickets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134D57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 Diagram</a:t>
            </a:r>
            <a:endParaRPr sz="2400" b="1" dirty="0">
              <a:solidFill>
                <a:srgbClr val="134D5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331" name="Google Shape;331;g2db2e37d187_0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8734" y="-4132"/>
            <a:ext cx="3034062" cy="5147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db2e37d187_0_85"/>
          <p:cNvSpPr txBox="1">
            <a:spLocks noGrp="1"/>
          </p:cNvSpPr>
          <p:nvPr>
            <p:ph type="title"/>
          </p:nvPr>
        </p:nvSpPr>
        <p:spPr>
          <a:xfrm>
            <a:off x="490559" y="123439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2. Functional modelling 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37" name="Google Shape;337;g2db2e37d187_0_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2757" y="0"/>
            <a:ext cx="1361242" cy="751696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2db2e37d187_0_85"/>
          <p:cNvSpPr txBox="1"/>
          <p:nvPr/>
        </p:nvSpPr>
        <p:spPr>
          <a:xfrm>
            <a:off x="383075" y="900950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34D57"/>
                </a:solidFill>
                <a:latin typeface="Space Grotesk"/>
                <a:ea typeface="Space Grotesk"/>
                <a:cs typeface="Space Grotesk"/>
                <a:sym typeface="Space Grotesk"/>
              </a:rPr>
              <a:t>Book Tickets Sequence Diagram</a:t>
            </a:r>
            <a:endParaRPr sz="2400" b="1">
              <a:solidFill>
                <a:srgbClr val="134D5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339" name="Google Shape;339;g2db2e37d187_0_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3200" y="1689350"/>
            <a:ext cx="2992211" cy="330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db2e37d187_0_93"/>
          <p:cNvSpPr txBox="1">
            <a:spLocks noGrp="1"/>
          </p:cNvSpPr>
          <p:nvPr>
            <p:ph type="title"/>
          </p:nvPr>
        </p:nvSpPr>
        <p:spPr>
          <a:xfrm>
            <a:off x="490559" y="123439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2. Functional modelling 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45" name="Google Shape;345;g2db2e37d187_0_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2757" y="0"/>
            <a:ext cx="1361242" cy="751696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2db2e37d187_0_93"/>
          <p:cNvSpPr txBox="1"/>
          <p:nvPr/>
        </p:nvSpPr>
        <p:spPr>
          <a:xfrm>
            <a:off x="383075" y="900950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34D57"/>
                </a:solidFill>
                <a:latin typeface="Space Grotesk"/>
                <a:ea typeface="Space Grotesk"/>
                <a:cs typeface="Space Grotesk"/>
                <a:sym typeface="Space Grotesk"/>
              </a:rPr>
              <a:t>Book Tickets Sequence Diagram</a:t>
            </a:r>
            <a:endParaRPr sz="2400" b="1">
              <a:solidFill>
                <a:srgbClr val="134D5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347" name="Google Shape;347;g2db2e37d187_0_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2613" y="1702600"/>
            <a:ext cx="5978767" cy="330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db2e37d187_0_101"/>
          <p:cNvSpPr txBox="1">
            <a:spLocks noGrp="1"/>
          </p:cNvSpPr>
          <p:nvPr>
            <p:ph type="title"/>
          </p:nvPr>
        </p:nvSpPr>
        <p:spPr>
          <a:xfrm>
            <a:off x="490559" y="123439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2. Functional modelling 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53" name="Google Shape;353;g2db2e37d187_0_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2757" y="0"/>
            <a:ext cx="1361242" cy="75169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2db2e37d187_0_101"/>
          <p:cNvSpPr txBox="1"/>
          <p:nvPr/>
        </p:nvSpPr>
        <p:spPr>
          <a:xfrm>
            <a:off x="383075" y="900950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34D57"/>
                </a:solidFill>
                <a:latin typeface="Space Grotesk"/>
                <a:ea typeface="Space Grotesk"/>
                <a:cs typeface="Space Grotesk"/>
                <a:sym typeface="Space Grotesk"/>
              </a:rPr>
              <a:t>Book Tickets Sequence Diagram</a:t>
            </a:r>
            <a:endParaRPr sz="2400" b="1">
              <a:solidFill>
                <a:srgbClr val="134D5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355" name="Google Shape;355;g2db2e37d187_0_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9975" y="1689350"/>
            <a:ext cx="5984056" cy="330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db2e37d187_0_116"/>
          <p:cNvSpPr txBox="1">
            <a:spLocks noGrp="1"/>
          </p:cNvSpPr>
          <p:nvPr>
            <p:ph type="title"/>
          </p:nvPr>
        </p:nvSpPr>
        <p:spPr>
          <a:xfrm>
            <a:off x="490559" y="123439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2. Functional modelling 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61" name="Google Shape;361;g2db2e37d187_0_1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2757" y="0"/>
            <a:ext cx="1361242" cy="751696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2db2e37d187_0_116"/>
          <p:cNvSpPr txBox="1"/>
          <p:nvPr/>
        </p:nvSpPr>
        <p:spPr>
          <a:xfrm>
            <a:off x="383075" y="900950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34D57"/>
                </a:solidFill>
                <a:latin typeface="Space Grotesk"/>
                <a:ea typeface="Space Grotesk"/>
                <a:cs typeface="Space Grotesk"/>
                <a:sym typeface="Space Grotesk"/>
              </a:rPr>
              <a:t>View Booking Use Case</a:t>
            </a:r>
            <a:endParaRPr sz="2400" b="1">
              <a:solidFill>
                <a:srgbClr val="134D5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363" name="Google Shape;363;g2db2e37d187_0_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1088" y="1609825"/>
            <a:ext cx="4221831" cy="330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g2db2e37d187_0_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2757" y="0"/>
            <a:ext cx="1361242" cy="751696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g2db2e37d187_0_124"/>
          <p:cNvSpPr txBox="1"/>
          <p:nvPr/>
        </p:nvSpPr>
        <p:spPr>
          <a:xfrm>
            <a:off x="695250" y="57850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134D57"/>
                </a:solidFill>
                <a:latin typeface="Space Grotesk"/>
                <a:ea typeface="Space Grotesk"/>
                <a:cs typeface="Space Grotesk"/>
                <a:sym typeface="Space Grotesk"/>
              </a:rPr>
              <a:t>View Booking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134D57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 Diagram</a:t>
            </a:r>
            <a:endParaRPr sz="2400" b="1" dirty="0">
              <a:solidFill>
                <a:srgbClr val="134D5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370" name="Google Shape;370;g2db2e37d187_0_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2970" y="57850"/>
            <a:ext cx="4670494" cy="498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g2db2e37d187_0_1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2757" y="0"/>
            <a:ext cx="1361242" cy="751696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2db2e37d187_0_132"/>
          <p:cNvSpPr txBox="1"/>
          <p:nvPr/>
        </p:nvSpPr>
        <p:spPr>
          <a:xfrm>
            <a:off x="472550" y="57850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34D57"/>
                </a:solidFill>
                <a:latin typeface="Space Grotesk"/>
                <a:ea typeface="Space Grotesk"/>
                <a:cs typeface="Space Grotesk"/>
                <a:sym typeface="Space Grotesk"/>
              </a:rPr>
              <a:t>View Booking Sequence Diagram</a:t>
            </a:r>
            <a:endParaRPr sz="2400" b="1">
              <a:solidFill>
                <a:srgbClr val="134D5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377" name="Google Shape;377;g2db2e37d187_0_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8330" y="751700"/>
            <a:ext cx="3841943" cy="423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g2db2e37d187_0_1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2757" y="0"/>
            <a:ext cx="1361242" cy="751696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g2db2e37d187_0_139"/>
          <p:cNvSpPr txBox="1"/>
          <p:nvPr/>
        </p:nvSpPr>
        <p:spPr>
          <a:xfrm>
            <a:off x="472550" y="57850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34D57"/>
                </a:solidFill>
                <a:latin typeface="Space Grotesk"/>
                <a:ea typeface="Space Grotesk"/>
                <a:cs typeface="Space Grotesk"/>
                <a:sym typeface="Space Grotesk"/>
              </a:rPr>
              <a:t>View Booking Sequence Diagram</a:t>
            </a:r>
            <a:endParaRPr sz="2400" b="1">
              <a:solidFill>
                <a:srgbClr val="134D5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384" name="Google Shape;384;g2db2e37d187_0_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300" y="751696"/>
            <a:ext cx="8331402" cy="4087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"/>
          <p:cNvSpPr txBox="1">
            <a:spLocks noGrp="1"/>
          </p:cNvSpPr>
          <p:nvPr>
            <p:ph type="ctrTitle"/>
          </p:nvPr>
        </p:nvSpPr>
        <p:spPr>
          <a:xfrm>
            <a:off x="581439" y="1192695"/>
            <a:ext cx="7981122" cy="172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4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REQUIREMENTS ANALYSIS AND DESIGNS</a:t>
            </a:r>
            <a:endParaRPr sz="44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" name="Google Shape;243;p2"/>
          <p:cNvSpPr txBox="1"/>
          <p:nvPr/>
        </p:nvSpPr>
        <p:spPr>
          <a:xfrm>
            <a:off x="2488475" y="3206931"/>
            <a:ext cx="529428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938E52"/>
                </a:solidFill>
                <a:latin typeface="Arial"/>
                <a:ea typeface="Arial"/>
                <a:cs typeface="Arial"/>
                <a:sym typeface="Arial"/>
              </a:rPr>
              <a:t>GROUP: 10</a:t>
            </a:r>
            <a:endParaRPr sz="2800" b="1" i="0" u="none" strike="noStrike" cap="none">
              <a:solidFill>
                <a:srgbClr val="938E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2757" y="0"/>
            <a:ext cx="1361243" cy="751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g2db2e37d187_0_1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2757" y="0"/>
            <a:ext cx="1361242" cy="751696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g2db2e37d187_0_145"/>
          <p:cNvSpPr txBox="1"/>
          <p:nvPr/>
        </p:nvSpPr>
        <p:spPr>
          <a:xfrm>
            <a:off x="472550" y="57850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34D57"/>
                </a:solidFill>
                <a:latin typeface="Space Grotesk"/>
                <a:ea typeface="Space Grotesk"/>
                <a:cs typeface="Space Grotesk"/>
                <a:sym typeface="Space Grotesk"/>
              </a:rPr>
              <a:t>View Booking Sequence Diagram</a:t>
            </a:r>
            <a:endParaRPr sz="2400" b="1">
              <a:solidFill>
                <a:srgbClr val="134D5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391" name="Google Shape;391;g2db2e37d187_0_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938" y="751696"/>
            <a:ext cx="8342113" cy="408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db2e37d187_0_155"/>
          <p:cNvSpPr txBox="1">
            <a:spLocks noGrp="1"/>
          </p:cNvSpPr>
          <p:nvPr>
            <p:ph type="title"/>
          </p:nvPr>
        </p:nvSpPr>
        <p:spPr>
          <a:xfrm>
            <a:off x="490559" y="123439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2. Functional modelling 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97" name="Google Shape;397;g2db2e37d187_0_1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2757" y="0"/>
            <a:ext cx="1361242" cy="751696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g2db2e37d187_0_155"/>
          <p:cNvSpPr txBox="1"/>
          <p:nvPr/>
        </p:nvSpPr>
        <p:spPr>
          <a:xfrm>
            <a:off x="383075" y="900950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34D57"/>
                </a:solidFill>
                <a:latin typeface="Space Grotesk"/>
                <a:ea typeface="Space Grotesk"/>
                <a:cs typeface="Space Grotesk"/>
                <a:sym typeface="Space Grotesk"/>
              </a:rPr>
              <a:t>Manage Account Use Case</a:t>
            </a:r>
            <a:endParaRPr sz="2400" b="1">
              <a:solidFill>
                <a:srgbClr val="134D5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399" name="Google Shape;399;g2db2e37d187_0_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9175" y="1536950"/>
            <a:ext cx="5705657" cy="330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g2db2e37d187_0_1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2757" y="0"/>
            <a:ext cx="1361242" cy="751696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g2db2e37d187_0_162"/>
          <p:cNvSpPr txBox="1"/>
          <p:nvPr/>
        </p:nvSpPr>
        <p:spPr>
          <a:xfrm>
            <a:off x="695250" y="57850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34D57"/>
                </a:solidFill>
                <a:latin typeface="Space Grotesk"/>
                <a:ea typeface="Space Grotesk"/>
                <a:cs typeface="Space Grotesk"/>
                <a:sym typeface="Space Grotesk"/>
              </a:rPr>
              <a:t>Manage Account Activity Diagram</a:t>
            </a:r>
            <a:endParaRPr sz="2400" b="1">
              <a:solidFill>
                <a:srgbClr val="134D5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406" name="Google Shape;406;g2db2e37d187_0_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250" y="629252"/>
            <a:ext cx="3662210" cy="4514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g2db2e37d187_0_1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7039" y="629252"/>
            <a:ext cx="3265718" cy="4514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g2db2e37d187_0_1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2757" y="0"/>
            <a:ext cx="1361242" cy="751696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g2db2e37d187_0_168"/>
          <p:cNvSpPr txBox="1"/>
          <p:nvPr/>
        </p:nvSpPr>
        <p:spPr>
          <a:xfrm>
            <a:off x="472550" y="57850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34D57"/>
                </a:solidFill>
                <a:latin typeface="Space Grotesk"/>
                <a:ea typeface="Space Grotesk"/>
                <a:cs typeface="Space Grotesk"/>
                <a:sym typeface="Space Grotesk"/>
              </a:rPr>
              <a:t>Manage Account Sequence Diagram</a:t>
            </a:r>
            <a:endParaRPr sz="2400" b="1">
              <a:solidFill>
                <a:srgbClr val="134D5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414" name="Google Shape;414;g2db2e37d187_0_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550" y="751700"/>
            <a:ext cx="2946418" cy="439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g2db2e37d187_0_1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6346" y="751700"/>
            <a:ext cx="4186405" cy="439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g2db2e37d187_0_1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2757" y="0"/>
            <a:ext cx="1361242" cy="751696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g2db2e37d187_0_174"/>
          <p:cNvSpPr txBox="1"/>
          <p:nvPr/>
        </p:nvSpPr>
        <p:spPr>
          <a:xfrm>
            <a:off x="472550" y="57850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34D57"/>
                </a:solidFill>
                <a:latin typeface="Space Grotesk"/>
                <a:ea typeface="Space Grotesk"/>
                <a:cs typeface="Space Grotesk"/>
                <a:sym typeface="Space Grotesk"/>
              </a:rPr>
              <a:t>Change Password Sequence Diagram</a:t>
            </a:r>
            <a:endParaRPr sz="2400" b="1">
              <a:solidFill>
                <a:srgbClr val="134D5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422" name="Google Shape;422;g2db2e37d187_0_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7788" y="693850"/>
            <a:ext cx="5063013" cy="41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g2db2e37d187_0_1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2757" y="0"/>
            <a:ext cx="1361242" cy="751696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g2db2e37d187_0_180"/>
          <p:cNvSpPr txBox="1"/>
          <p:nvPr/>
        </p:nvSpPr>
        <p:spPr>
          <a:xfrm>
            <a:off x="472550" y="57850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34D57"/>
                </a:solidFill>
                <a:latin typeface="Space Grotesk"/>
                <a:ea typeface="Space Grotesk"/>
                <a:cs typeface="Space Grotesk"/>
                <a:sym typeface="Space Grotesk"/>
              </a:rPr>
              <a:t>Change Password Sequence Diagram</a:t>
            </a:r>
            <a:endParaRPr sz="2400" b="1">
              <a:solidFill>
                <a:srgbClr val="134D5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429" name="Google Shape;429;g2db2e37d187_0_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7788" y="751700"/>
            <a:ext cx="5063013" cy="41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g2db2e37d187_0_1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2757" y="0"/>
            <a:ext cx="1361242" cy="751696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g2db2e37d187_0_196"/>
          <p:cNvSpPr txBox="1"/>
          <p:nvPr/>
        </p:nvSpPr>
        <p:spPr>
          <a:xfrm>
            <a:off x="472550" y="57850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34D57"/>
                </a:solidFill>
                <a:latin typeface="Space Grotesk"/>
                <a:ea typeface="Space Grotesk"/>
                <a:cs typeface="Space Grotesk"/>
                <a:sym typeface="Space Grotesk"/>
              </a:rPr>
              <a:t>Update Profile Sequence Diagram</a:t>
            </a:r>
            <a:endParaRPr sz="2400" b="1">
              <a:solidFill>
                <a:srgbClr val="134D5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436" name="Google Shape;436;g2db2e37d187_0_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5125" y="693850"/>
            <a:ext cx="7193756" cy="41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g2db2e37d187_0_2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2757" y="0"/>
            <a:ext cx="1361242" cy="751696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2db2e37d187_0_202"/>
          <p:cNvSpPr txBox="1"/>
          <p:nvPr/>
        </p:nvSpPr>
        <p:spPr>
          <a:xfrm>
            <a:off x="472550" y="57850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34D57"/>
                </a:solidFill>
                <a:latin typeface="Space Grotesk"/>
                <a:ea typeface="Space Grotesk"/>
                <a:cs typeface="Space Grotesk"/>
                <a:sym typeface="Space Grotesk"/>
              </a:rPr>
              <a:t>Update Profile Sequence Diagram</a:t>
            </a:r>
            <a:endParaRPr sz="2400" b="1">
              <a:solidFill>
                <a:srgbClr val="134D5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443" name="Google Shape;443;g2db2e37d187_0_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5125" y="751700"/>
            <a:ext cx="7193756" cy="41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db2e37d187_0_212"/>
          <p:cNvSpPr txBox="1">
            <a:spLocks noGrp="1"/>
          </p:cNvSpPr>
          <p:nvPr>
            <p:ph type="title"/>
          </p:nvPr>
        </p:nvSpPr>
        <p:spPr>
          <a:xfrm>
            <a:off x="490559" y="123439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2. Functional modelling 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49" name="Google Shape;449;g2db2e37d187_0_2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2757" y="0"/>
            <a:ext cx="1361242" cy="751696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g2db2e37d187_0_212"/>
          <p:cNvSpPr txBox="1"/>
          <p:nvPr/>
        </p:nvSpPr>
        <p:spPr>
          <a:xfrm>
            <a:off x="383075" y="900950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34D57"/>
                </a:solidFill>
                <a:latin typeface="Space Grotesk"/>
                <a:ea typeface="Space Grotesk"/>
                <a:cs typeface="Space Grotesk"/>
                <a:sym typeface="Space Grotesk"/>
              </a:rPr>
              <a:t>Manage Movies Use Case</a:t>
            </a:r>
            <a:endParaRPr sz="2400" b="1">
              <a:solidFill>
                <a:srgbClr val="134D5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451" name="Google Shape;451;g2db2e37d187_0_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9225" y="1536950"/>
            <a:ext cx="5285546" cy="330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g2db2e37d187_0_2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2757" y="0"/>
            <a:ext cx="1361242" cy="751696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g2db2e37d187_0_219"/>
          <p:cNvSpPr txBox="1"/>
          <p:nvPr/>
        </p:nvSpPr>
        <p:spPr>
          <a:xfrm>
            <a:off x="695250" y="57850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134D57"/>
                </a:solidFill>
                <a:latin typeface="Space Grotesk"/>
                <a:ea typeface="Space Grotesk"/>
                <a:cs typeface="Space Grotesk"/>
                <a:sym typeface="Space Grotesk"/>
              </a:rPr>
              <a:t>Manage Movies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134D57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 Diagram</a:t>
            </a:r>
            <a:endParaRPr sz="2400" b="1" dirty="0">
              <a:solidFill>
                <a:srgbClr val="134D5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458" name="Google Shape;458;g2db2e37d187_0_2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9998" y="0"/>
            <a:ext cx="440988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GROUP 10:</a:t>
            </a:r>
            <a:endParaRPr/>
          </a:p>
        </p:txBody>
      </p:sp>
      <p:sp>
        <p:nvSpPr>
          <p:cNvPr id="250" name="Google Shape;250;p3"/>
          <p:cNvSpPr txBox="1">
            <a:spLocks noGrp="1"/>
          </p:cNvSpPr>
          <p:nvPr>
            <p:ph type="subTitle" idx="7"/>
          </p:nvPr>
        </p:nvSpPr>
        <p:spPr>
          <a:xfrm>
            <a:off x="1829797" y="2963158"/>
            <a:ext cx="5637801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 b="1">
                <a:latin typeface="Georgia"/>
                <a:ea typeface="Georgia"/>
                <a:cs typeface="Georgia"/>
                <a:sym typeface="Georgia"/>
              </a:rPr>
              <a:t>520H0553 – Thái Ngọc Thiên Long</a:t>
            </a:r>
            <a:endParaRPr sz="2400"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1" name="Google Shape;251;p3"/>
          <p:cNvSpPr txBox="1">
            <a:spLocks noGrp="1"/>
          </p:cNvSpPr>
          <p:nvPr>
            <p:ph type="title" idx="9"/>
          </p:nvPr>
        </p:nvSpPr>
        <p:spPr>
          <a:xfrm>
            <a:off x="889964" y="1516563"/>
            <a:ext cx="8460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hlink"/>
                </a:solidFill>
              </a:rPr>
              <a:t>01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252" name="Google Shape;252;p3"/>
          <p:cNvSpPr txBox="1">
            <a:spLocks noGrp="1"/>
          </p:cNvSpPr>
          <p:nvPr>
            <p:ph type="title" idx="13"/>
          </p:nvPr>
        </p:nvSpPr>
        <p:spPr>
          <a:xfrm>
            <a:off x="851817" y="2058661"/>
            <a:ext cx="8460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hlink"/>
                </a:solidFill>
              </a:rPr>
              <a:t>02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253" name="Google Shape;253;p3"/>
          <p:cNvSpPr txBox="1">
            <a:spLocks noGrp="1"/>
          </p:cNvSpPr>
          <p:nvPr>
            <p:ph type="title" idx="14"/>
          </p:nvPr>
        </p:nvSpPr>
        <p:spPr>
          <a:xfrm>
            <a:off x="848017" y="2600759"/>
            <a:ext cx="8460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hlink"/>
                </a:solidFill>
              </a:rPr>
              <a:t>03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254" name="Google Shape;254;p3"/>
          <p:cNvSpPr txBox="1">
            <a:spLocks noGrp="1"/>
          </p:cNvSpPr>
          <p:nvPr>
            <p:ph type="title" idx="15"/>
          </p:nvPr>
        </p:nvSpPr>
        <p:spPr>
          <a:xfrm>
            <a:off x="834974" y="3142858"/>
            <a:ext cx="8460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04</a:t>
            </a:r>
            <a:endParaRPr/>
          </a:p>
        </p:txBody>
      </p:sp>
      <p:sp>
        <p:nvSpPr>
          <p:cNvPr id="255" name="Google Shape;255;p3"/>
          <p:cNvSpPr txBox="1"/>
          <p:nvPr/>
        </p:nvSpPr>
        <p:spPr>
          <a:xfrm>
            <a:off x="1753099" y="1915149"/>
            <a:ext cx="6029658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521H0497 – Nguyễn Phúc Minh Đăng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"/>
          <p:cNvSpPr txBox="1"/>
          <p:nvPr/>
        </p:nvSpPr>
        <p:spPr>
          <a:xfrm>
            <a:off x="1787850" y="2447115"/>
            <a:ext cx="5637801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njari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521H0072 – Nguyễn Thiên Huy 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"/>
          <p:cNvSpPr txBox="1"/>
          <p:nvPr/>
        </p:nvSpPr>
        <p:spPr>
          <a:xfrm>
            <a:off x="1753099" y="1361627"/>
            <a:ext cx="5637801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njari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520H0218 – Nguyễn Bá Duy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2757" y="0"/>
            <a:ext cx="1361243" cy="751696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"/>
          <p:cNvSpPr/>
          <p:nvPr/>
        </p:nvSpPr>
        <p:spPr>
          <a:xfrm>
            <a:off x="834974" y="3684956"/>
            <a:ext cx="832957" cy="50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33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"/>
          <p:cNvSpPr txBox="1"/>
          <p:nvPr/>
        </p:nvSpPr>
        <p:spPr>
          <a:xfrm>
            <a:off x="1829797" y="3684956"/>
            <a:ext cx="5058683" cy="10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520H0695 – Trang Thanh Tùng</a:t>
            </a:r>
            <a:endParaRPr sz="2400" b="1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g2db2e37d187_0_2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2757" y="0"/>
            <a:ext cx="1361242" cy="751696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g2db2e37d187_0_226"/>
          <p:cNvSpPr txBox="1"/>
          <p:nvPr/>
        </p:nvSpPr>
        <p:spPr>
          <a:xfrm>
            <a:off x="472550" y="57850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34D57"/>
                </a:solidFill>
                <a:latin typeface="Space Grotesk"/>
                <a:ea typeface="Space Grotesk"/>
                <a:cs typeface="Space Grotesk"/>
                <a:sym typeface="Space Grotesk"/>
              </a:rPr>
              <a:t>Manage Movies Sequence Diagram</a:t>
            </a:r>
            <a:endParaRPr sz="2400" b="1">
              <a:solidFill>
                <a:srgbClr val="134D5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465" name="Google Shape;465;g2db2e37d187_0_2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3975" y="751700"/>
            <a:ext cx="2976053" cy="4144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g2db2e37d187_0_2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2757" y="0"/>
            <a:ext cx="1361242" cy="751696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g2db2e37d187_0_233"/>
          <p:cNvSpPr txBox="1"/>
          <p:nvPr/>
        </p:nvSpPr>
        <p:spPr>
          <a:xfrm>
            <a:off x="472550" y="57850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34D57"/>
                </a:solidFill>
                <a:latin typeface="Space Grotesk"/>
                <a:ea typeface="Space Grotesk"/>
                <a:cs typeface="Space Grotesk"/>
                <a:sym typeface="Space Grotesk"/>
              </a:rPr>
              <a:t>Manage Movies Sequence Diagram</a:t>
            </a:r>
            <a:endParaRPr sz="2400" b="1">
              <a:solidFill>
                <a:srgbClr val="134D5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472" name="Google Shape;472;g2db2e37d187_0_2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5950" y="751700"/>
            <a:ext cx="5952105" cy="4144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g2db2e37d187_0_2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2757" y="0"/>
            <a:ext cx="1361242" cy="751696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g2db2e37d187_0_239"/>
          <p:cNvSpPr txBox="1"/>
          <p:nvPr/>
        </p:nvSpPr>
        <p:spPr>
          <a:xfrm>
            <a:off x="472550" y="57850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34D57"/>
                </a:solidFill>
                <a:latin typeface="Space Grotesk"/>
                <a:ea typeface="Space Grotesk"/>
                <a:cs typeface="Space Grotesk"/>
                <a:sym typeface="Space Grotesk"/>
              </a:rPr>
              <a:t>Manage Movies Sequence Diagram</a:t>
            </a:r>
            <a:endParaRPr sz="2400" b="1">
              <a:solidFill>
                <a:srgbClr val="134D5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479" name="Google Shape;479;g2db2e37d187_0_2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5950" y="693850"/>
            <a:ext cx="5952105" cy="4144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db2e37d187_0_253"/>
          <p:cNvSpPr txBox="1">
            <a:spLocks noGrp="1"/>
          </p:cNvSpPr>
          <p:nvPr>
            <p:ph type="title"/>
          </p:nvPr>
        </p:nvSpPr>
        <p:spPr>
          <a:xfrm>
            <a:off x="490559" y="123439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2. Functional modelling 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85" name="Google Shape;485;g2db2e37d187_0_2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2757" y="0"/>
            <a:ext cx="1361242" cy="751696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g2db2e37d187_0_253"/>
          <p:cNvSpPr txBox="1"/>
          <p:nvPr/>
        </p:nvSpPr>
        <p:spPr>
          <a:xfrm>
            <a:off x="383075" y="900950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34D57"/>
                </a:solidFill>
                <a:latin typeface="Space Grotesk"/>
                <a:ea typeface="Space Grotesk"/>
                <a:cs typeface="Space Grotesk"/>
                <a:sym typeface="Space Grotesk"/>
              </a:rPr>
              <a:t>Manage Cinemas Use Case</a:t>
            </a:r>
            <a:endParaRPr sz="2400" b="1">
              <a:solidFill>
                <a:srgbClr val="134D5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487" name="Google Shape;487;g2db2e37d187_0_2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7175" y="1536950"/>
            <a:ext cx="5089654" cy="330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g2db2e37d187_0_2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2757" y="0"/>
            <a:ext cx="1361242" cy="751696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g2db2e37d187_0_260"/>
          <p:cNvSpPr txBox="1"/>
          <p:nvPr/>
        </p:nvSpPr>
        <p:spPr>
          <a:xfrm>
            <a:off x="695250" y="57850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134D57"/>
                </a:solidFill>
                <a:latin typeface="Space Grotesk"/>
                <a:ea typeface="Space Grotesk"/>
                <a:cs typeface="Space Grotesk"/>
                <a:sym typeface="Space Grotesk"/>
              </a:rPr>
              <a:t>Manage Cinemas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134D57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 Diagram</a:t>
            </a:r>
            <a:endParaRPr sz="2400" b="1" dirty="0">
              <a:solidFill>
                <a:srgbClr val="134D5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494" name="Google Shape;494;g2db2e37d187_0_2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5160" y="2692"/>
            <a:ext cx="4407597" cy="5140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g2db2e37d187_0_2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2757" y="0"/>
            <a:ext cx="1361242" cy="751696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g2db2e37d187_0_266"/>
          <p:cNvSpPr txBox="1"/>
          <p:nvPr/>
        </p:nvSpPr>
        <p:spPr>
          <a:xfrm>
            <a:off x="472550" y="57850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34D57"/>
                </a:solidFill>
                <a:latin typeface="Space Grotesk"/>
                <a:ea typeface="Space Grotesk"/>
                <a:cs typeface="Space Grotesk"/>
                <a:sym typeface="Space Grotesk"/>
              </a:rPr>
              <a:t>Manage Cinemas Sequence Diagram</a:t>
            </a:r>
            <a:endParaRPr sz="2400" b="1">
              <a:solidFill>
                <a:srgbClr val="134D5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501" name="Google Shape;501;g2db2e37d187_0_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3975" y="751700"/>
            <a:ext cx="2976053" cy="4144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g2db2e37d187_0_2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2757" y="0"/>
            <a:ext cx="1361242" cy="751696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g2db2e37d187_0_272"/>
          <p:cNvSpPr txBox="1"/>
          <p:nvPr/>
        </p:nvSpPr>
        <p:spPr>
          <a:xfrm>
            <a:off x="472550" y="57850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34D57"/>
                </a:solidFill>
                <a:latin typeface="Space Grotesk"/>
                <a:ea typeface="Space Grotesk"/>
                <a:cs typeface="Space Grotesk"/>
                <a:sym typeface="Space Grotesk"/>
              </a:rPr>
              <a:t>Manage Cinemas Sequence Diagram</a:t>
            </a:r>
            <a:endParaRPr sz="2400" b="1">
              <a:solidFill>
                <a:srgbClr val="134D5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508" name="Google Shape;508;g2db2e37d187_0_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3250" y="693850"/>
            <a:ext cx="5952105" cy="4144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g2db2e37d187_0_2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2757" y="0"/>
            <a:ext cx="1361242" cy="751696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g2db2e37d187_0_278"/>
          <p:cNvSpPr txBox="1"/>
          <p:nvPr/>
        </p:nvSpPr>
        <p:spPr>
          <a:xfrm>
            <a:off x="472550" y="57850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34D57"/>
                </a:solidFill>
                <a:latin typeface="Space Grotesk"/>
                <a:ea typeface="Space Grotesk"/>
                <a:cs typeface="Space Grotesk"/>
                <a:sym typeface="Space Grotesk"/>
              </a:rPr>
              <a:t>Manage Cinemas Sequence Diagram</a:t>
            </a:r>
            <a:endParaRPr sz="2400" b="1">
              <a:solidFill>
                <a:srgbClr val="134D5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515" name="Google Shape;515;g2db2e37d187_0_2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5950" y="751700"/>
            <a:ext cx="5952105" cy="4144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db2e37d187_0_294"/>
          <p:cNvSpPr txBox="1">
            <a:spLocks noGrp="1"/>
          </p:cNvSpPr>
          <p:nvPr>
            <p:ph type="title"/>
          </p:nvPr>
        </p:nvSpPr>
        <p:spPr>
          <a:xfrm>
            <a:off x="490559" y="123439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2. Functional modelling 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21" name="Google Shape;521;g2db2e37d187_0_2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2757" y="0"/>
            <a:ext cx="1361242" cy="751696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g2db2e37d187_0_294"/>
          <p:cNvSpPr txBox="1"/>
          <p:nvPr/>
        </p:nvSpPr>
        <p:spPr>
          <a:xfrm>
            <a:off x="383075" y="900950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34D57"/>
                </a:solidFill>
                <a:latin typeface="Space Grotesk"/>
                <a:ea typeface="Space Grotesk"/>
                <a:cs typeface="Space Grotesk"/>
                <a:sym typeface="Space Grotesk"/>
              </a:rPr>
              <a:t>Manage Seats Use Case</a:t>
            </a:r>
            <a:endParaRPr sz="2400" b="1">
              <a:solidFill>
                <a:srgbClr val="134D5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523" name="Google Shape;523;g2db2e37d187_0_2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9225" y="1536950"/>
            <a:ext cx="5285546" cy="330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g2db2e37d187_0_3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2757" y="0"/>
            <a:ext cx="1361242" cy="751696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g2db2e37d187_0_301"/>
          <p:cNvSpPr txBox="1"/>
          <p:nvPr/>
        </p:nvSpPr>
        <p:spPr>
          <a:xfrm>
            <a:off x="695250" y="57850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134D57"/>
                </a:solidFill>
                <a:latin typeface="Space Grotesk"/>
                <a:ea typeface="Space Grotesk"/>
                <a:cs typeface="Space Grotesk"/>
                <a:sym typeface="Space Grotesk"/>
              </a:rPr>
              <a:t>Manage Seats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134D57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 Diagram</a:t>
            </a:r>
            <a:endParaRPr sz="2400" b="1" dirty="0">
              <a:solidFill>
                <a:srgbClr val="134D5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530" name="Google Shape;530;g2db2e37d187_0_3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4297" y="0"/>
            <a:ext cx="4411393" cy="5145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"/>
          <p:cNvSpPr txBox="1">
            <a:spLocks noGrp="1"/>
          </p:cNvSpPr>
          <p:nvPr>
            <p:ph type="ctrTitle"/>
          </p:nvPr>
        </p:nvSpPr>
        <p:spPr>
          <a:xfrm>
            <a:off x="1283100" y="1811140"/>
            <a:ext cx="65778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ONLINE MOVIE TICKETS</a:t>
            </a:r>
            <a:br>
              <a:rPr lang="en-US" sz="3200">
                <a:latin typeface="Arial"/>
                <a:ea typeface="Arial"/>
                <a:cs typeface="Arial"/>
                <a:sym typeface="Arial"/>
              </a:rPr>
            </a:br>
            <a:r>
              <a:rPr lang="en-US" sz="3200">
                <a:latin typeface="Arial"/>
                <a:ea typeface="Arial"/>
                <a:cs typeface="Arial"/>
                <a:sym typeface="Arial"/>
              </a:rPr>
              <a:t>BOOKING SYSTEM</a:t>
            </a:r>
            <a:br>
              <a:rPr lang="en-US" sz="1800"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pic>
        <p:nvPicPr>
          <p:cNvPr id="266" name="Google Shape;26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2757" y="0"/>
            <a:ext cx="1361243" cy="751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g2db2e37d187_0_3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2757" y="0"/>
            <a:ext cx="1361242" cy="751696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g2db2e37d187_0_307"/>
          <p:cNvSpPr txBox="1"/>
          <p:nvPr/>
        </p:nvSpPr>
        <p:spPr>
          <a:xfrm>
            <a:off x="472550" y="57850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34D57"/>
                </a:solidFill>
                <a:latin typeface="Space Grotesk"/>
                <a:ea typeface="Space Grotesk"/>
                <a:cs typeface="Space Grotesk"/>
                <a:sym typeface="Space Grotesk"/>
              </a:rPr>
              <a:t>Manage Seats Sequence Diagram</a:t>
            </a:r>
            <a:endParaRPr sz="2400" b="1">
              <a:solidFill>
                <a:srgbClr val="134D5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537" name="Google Shape;537;g2db2e37d187_0_3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3975" y="693850"/>
            <a:ext cx="2976053" cy="4144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g2db2e37d187_0_3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2757" y="0"/>
            <a:ext cx="1361242" cy="751696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g2db2e37d187_0_313"/>
          <p:cNvSpPr txBox="1"/>
          <p:nvPr/>
        </p:nvSpPr>
        <p:spPr>
          <a:xfrm>
            <a:off x="472550" y="57850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34D57"/>
                </a:solidFill>
                <a:latin typeface="Space Grotesk"/>
                <a:ea typeface="Space Grotesk"/>
                <a:cs typeface="Space Grotesk"/>
                <a:sym typeface="Space Grotesk"/>
              </a:rPr>
              <a:t>Manage Seats Sequence Diagram</a:t>
            </a:r>
            <a:endParaRPr sz="2400" b="1">
              <a:solidFill>
                <a:srgbClr val="134D5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544" name="Google Shape;544;g2db2e37d187_0_3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5950" y="693850"/>
            <a:ext cx="5952105" cy="4144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g2db2e37d187_0_3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2757" y="0"/>
            <a:ext cx="1361242" cy="751696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g2db2e37d187_0_319"/>
          <p:cNvSpPr txBox="1"/>
          <p:nvPr/>
        </p:nvSpPr>
        <p:spPr>
          <a:xfrm>
            <a:off x="472550" y="57850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34D57"/>
                </a:solidFill>
                <a:latin typeface="Space Grotesk"/>
                <a:ea typeface="Space Grotesk"/>
                <a:cs typeface="Space Grotesk"/>
                <a:sym typeface="Space Grotesk"/>
              </a:rPr>
              <a:t>Manage Seats Sequence Diagram</a:t>
            </a:r>
            <a:endParaRPr sz="2400" b="1">
              <a:solidFill>
                <a:srgbClr val="134D5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551" name="Google Shape;551;g2db2e37d187_0_3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5950" y="693850"/>
            <a:ext cx="5952105" cy="4144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6538" y="632090"/>
            <a:ext cx="5110930" cy="4206611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23"/>
          <p:cNvSpPr txBox="1">
            <a:spLocks noGrp="1"/>
          </p:cNvSpPr>
          <p:nvPr>
            <p:ph type="title"/>
          </p:nvPr>
        </p:nvSpPr>
        <p:spPr>
          <a:xfrm>
            <a:off x="490559" y="123439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3. Class Diagram 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db2e37d187_0_338"/>
          <p:cNvSpPr txBox="1">
            <a:spLocks noGrp="1"/>
          </p:cNvSpPr>
          <p:nvPr>
            <p:ph type="title"/>
          </p:nvPr>
        </p:nvSpPr>
        <p:spPr>
          <a:xfrm>
            <a:off x="490559" y="123439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4. User Interface Design 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63" name="Google Shape;563;g2db2e37d187_0_338"/>
          <p:cNvSpPr txBox="1"/>
          <p:nvPr/>
        </p:nvSpPr>
        <p:spPr>
          <a:xfrm>
            <a:off x="383075" y="900950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134D57"/>
              </a:buClr>
              <a:buSzPts val="2400"/>
              <a:buFont typeface="Space Grotesk"/>
              <a:buAutoNum type="arabicPeriod"/>
            </a:pPr>
            <a:r>
              <a:rPr lang="en-US" sz="2400" b="1">
                <a:solidFill>
                  <a:srgbClr val="134D57"/>
                </a:solidFill>
                <a:latin typeface="Space Grotesk"/>
                <a:ea typeface="Space Grotesk"/>
                <a:cs typeface="Space Grotesk"/>
                <a:sym typeface="Space Grotesk"/>
              </a:rPr>
              <a:t>Wireframe</a:t>
            </a:r>
            <a:endParaRPr sz="2400" b="1">
              <a:solidFill>
                <a:srgbClr val="134D57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34D57"/>
                </a:solidFill>
                <a:latin typeface="Space Grotesk"/>
                <a:ea typeface="Space Grotesk"/>
                <a:cs typeface="Space Grotesk"/>
                <a:sym typeface="Space Grotesk"/>
              </a:rPr>
              <a:t>Landing Screen</a:t>
            </a:r>
            <a:endParaRPr sz="2400" b="1">
              <a:solidFill>
                <a:srgbClr val="134D5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564" name="Google Shape;564;g2db2e37d187_0_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1113" y="1536950"/>
            <a:ext cx="1901768" cy="330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db2e37d187_0_346"/>
          <p:cNvSpPr txBox="1">
            <a:spLocks noGrp="1"/>
          </p:cNvSpPr>
          <p:nvPr>
            <p:ph type="title"/>
          </p:nvPr>
        </p:nvSpPr>
        <p:spPr>
          <a:xfrm>
            <a:off x="490559" y="123439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4. User Interface Design 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70" name="Google Shape;570;g2db2e37d187_0_346"/>
          <p:cNvSpPr txBox="1"/>
          <p:nvPr/>
        </p:nvSpPr>
        <p:spPr>
          <a:xfrm>
            <a:off x="393000" y="782950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34D57"/>
                </a:solidFill>
                <a:latin typeface="Space Grotesk"/>
                <a:ea typeface="Space Grotesk"/>
                <a:cs typeface="Space Grotesk"/>
                <a:sym typeface="Space Grotesk"/>
              </a:rPr>
              <a:t>Book Tickets</a:t>
            </a:r>
            <a:endParaRPr sz="2400" b="1">
              <a:solidFill>
                <a:srgbClr val="134D5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571" name="Google Shape;571;g2db2e37d187_0_3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655" y="1368300"/>
            <a:ext cx="1880233" cy="330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g2db2e37d187_0_3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0864" y="1368300"/>
            <a:ext cx="1880163" cy="330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g2db2e37d187_0_3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5002" y="1368300"/>
            <a:ext cx="1882354" cy="330175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g2db2e37d187_0_346"/>
          <p:cNvSpPr txBox="1"/>
          <p:nvPr/>
        </p:nvSpPr>
        <p:spPr>
          <a:xfrm>
            <a:off x="1691625" y="4743300"/>
            <a:ext cx="183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Screen 1</a:t>
            </a:r>
            <a:endParaRPr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575" name="Google Shape;575;g2db2e37d187_0_346"/>
          <p:cNvSpPr txBox="1"/>
          <p:nvPr/>
        </p:nvSpPr>
        <p:spPr>
          <a:xfrm>
            <a:off x="3655800" y="4743300"/>
            <a:ext cx="183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Screen 2</a:t>
            </a:r>
            <a:endParaRPr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576" name="Google Shape;576;g2db2e37d187_0_346"/>
          <p:cNvSpPr txBox="1"/>
          <p:nvPr/>
        </p:nvSpPr>
        <p:spPr>
          <a:xfrm>
            <a:off x="5619975" y="4743300"/>
            <a:ext cx="183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Screen 3</a:t>
            </a:r>
            <a:endParaRPr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db2e37d187_0_358"/>
          <p:cNvSpPr txBox="1">
            <a:spLocks noGrp="1"/>
          </p:cNvSpPr>
          <p:nvPr>
            <p:ph type="title"/>
          </p:nvPr>
        </p:nvSpPr>
        <p:spPr>
          <a:xfrm>
            <a:off x="490559" y="123439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4. User Interface Design 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82" name="Google Shape;582;g2db2e37d187_0_358"/>
          <p:cNvSpPr txBox="1"/>
          <p:nvPr/>
        </p:nvSpPr>
        <p:spPr>
          <a:xfrm>
            <a:off x="393000" y="782950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34D57"/>
                </a:solidFill>
                <a:latin typeface="Space Grotesk"/>
                <a:ea typeface="Space Grotesk"/>
                <a:cs typeface="Space Grotesk"/>
                <a:sym typeface="Space Grotesk"/>
              </a:rPr>
              <a:t>Book Tickets</a:t>
            </a:r>
            <a:endParaRPr sz="2400" b="1">
              <a:solidFill>
                <a:srgbClr val="134D5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583" name="Google Shape;583;g2db2e37d187_0_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993" y="1338500"/>
            <a:ext cx="1862004" cy="330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g2db2e37d187_0_3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88" y="1338500"/>
            <a:ext cx="1868628" cy="3301749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g2db2e37d187_0_358"/>
          <p:cNvSpPr txBox="1"/>
          <p:nvPr/>
        </p:nvSpPr>
        <p:spPr>
          <a:xfrm>
            <a:off x="2725850" y="4743300"/>
            <a:ext cx="183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Screen 4</a:t>
            </a:r>
            <a:endParaRPr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586" name="Google Shape;586;g2db2e37d187_0_358"/>
          <p:cNvSpPr txBox="1"/>
          <p:nvPr/>
        </p:nvSpPr>
        <p:spPr>
          <a:xfrm>
            <a:off x="4591163" y="4743300"/>
            <a:ext cx="183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Screen 5</a:t>
            </a:r>
            <a:endParaRPr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db2e37d187_0_373"/>
          <p:cNvSpPr txBox="1">
            <a:spLocks noGrp="1"/>
          </p:cNvSpPr>
          <p:nvPr>
            <p:ph type="title"/>
          </p:nvPr>
        </p:nvSpPr>
        <p:spPr>
          <a:xfrm>
            <a:off x="490559" y="123439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4. User Interface Design 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92" name="Google Shape;592;g2db2e37d187_0_373"/>
          <p:cNvSpPr txBox="1"/>
          <p:nvPr/>
        </p:nvSpPr>
        <p:spPr>
          <a:xfrm>
            <a:off x="383075" y="900950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34D57"/>
                </a:solidFill>
                <a:latin typeface="Space Grotesk"/>
                <a:ea typeface="Space Grotesk"/>
                <a:cs typeface="Space Grotesk"/>
                <a:sym typeface="Space Grotesk"/>
              </a:rPr>
              <a:t>2.	Presentation</a:t>
            </a:r>
            <a:endParaRPr sz="2400" b="1">
              <a:solidFill>
                <a:srgbClr val="134D57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34D57"/>
                </a:solidFill>
                <a:latin typeface="Space Grotesk"/>
                <a:ea typeface="Space Grotesk"/>
                <a:cs typeface="Space Grotesk"/>
                <a:sym typeface="Space Grotesk"/>
              </a:rPr>
              <a:t>Landing Screen</a:t>
            </a:r>
            <a:endParaRPr sz="2400" b="1">
              <a:solidFill>
                <a:srgbClr val="134D5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593" name="Google Shape;593;g2db2e37d187_0_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7151" y="900950"/>
            <a:ext cx="1869699" cy="405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db2e37d187_0_383"/>
          <p:cNvSpPr txBox="1">
            <a:spLocks noGrp="1"/>
          </p:cNvSpPr>
          <p:nvPr>
            <p:ph type="title"/>
          </p:nvPr>
        </p:nvSpPr>
        <p:spPr>
          <a:xfrm>
            <a:off x="490559" y="123439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4. User Interface Design 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99" name="Google Shape;599;g2db2e37d187_0_383"/>
          <p:cNvSpPr txBox="1"/>
          <p:nvPr/>
        </p:nvSpPr>
        <p:spPr>
          <a:xfrm>
            <a:off x="393000" y="782950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34D57"/>
                </a:solidFill>
                <a:latin typeface="Space Grotesk"/>
                <a:ea typeface="Space Grotesk"/>
                <a:cs typeface="Space Grotesk"/>
                <a:sym typeface="Space Grotesk"/>
              </a:rPr>
              <a:t>Book Tickets</a:t>
            </a:r>
            <a:endParaRPr sz="2400" b="1">
              <a:solidFill>
                <a:srgbClr val="134D5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00" name="Google Shape;600;g2db2e37d187_0_383"/>
          <p:cNvSpPr txBox="1"/>
          <p:nvPr/>
        </p:nvSpPr>
        <p:spPr>
          <a:xfrm>
            <a:off x="1691625" y="4743300"/>
            <a:ext cx="183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Screen 1</a:t>
            </a:r>
            <a:endParaRPr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01" name="Google Shape;601;g2db2e37d187_0_383"/>
          <p:cNvSpPr txBox="1"/>
          <p:nvPr/>
        </p:nvSpPr>
        <p:spPr>
          <a:xfrm>
            <a:off x="3655800" y="4743300"/>
            <a:ext cx="183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Screen 2</a:t>
            </a:r>
            <a:endParaRPr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02" name="Google Shape;602;g2db2e37d187_0_383"/>
          <p:cNvSpPr txBox="1"/>
          <p:nvPr/>
        </p:nvSpPr>
        <p:spPr>
          <a:xfrm>
            <a:off x="5619975" y="4743300"/>
            <a:ext cx="183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Screen 3</a:t>
            </a:r>
            <a:endParaRPr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603" name="Google Shape;603;g2db2e37d187_0_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5013" y="1368300"/>
            <a:ext cx="1523522" cy="330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g2db2e37d187_0_3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251" y="1368313"/>
            <a:ext cx="1523501" cy="330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g2db2e37d187_0_3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3375" y="1368313"/>
            <a:ext cx="1523501" cy="330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db2e37d187_0_394"/>
          <p:cNvSpPr txBox="1">
            <a:spLocks noGrp="1"/>
          </p:cNvSpPr>
          <p:nvPr>
            <p:ph type="title"/>
          </p:nvPr>
        </p:nvSpPr>
        <p:spPr>
          <a:xfrm>
            <a:off x="490559" y="123439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4. User Interface Design 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11" name="Google Shape;611;g2db2e37d187_0_394"/>
          <p:cNvSpPr txBox="1"/>
          <p:nvPr/>
        </p:nvSpPr>
        <p:spPr>
          <a:xfrm>
            <a:off x="393000" y="782950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34D57"/>
                </a:solidFill>
                <a:latin typeface="Space Grotesk"/>
                <a:ea typeface="Space Grotesk"/>
                <a:cs typeface="Space Grotesk"/>
                <a:sym typeface="Space Grotesk"/>
              </a:rPr>
              <a:t>Book Tickets</a:t>
            </a:r>
            <a:endParaRPr sz="2400" b="1">
              <a:solidFill>
                <a:srgbClr val="134D5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12" name="Google Shape;612;g2db2e37d187_0_394"/>
          <p:cNvSpPr txBox="1"/>
          <p:nvPr/>
        </p:nvSpPr>
        <p:spPr>
          <a:xfrm>
            <a:off x="2725850" y="4743300"/>
            <a:ext cx="183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Screen 4</a:t>
            </a:r>
            <a:endParaRPr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13" name="Google Shape;613;g2db2e37d187_0_394"/>
          <p:cNvSpPr txBox="1"/>
          <p:nvPr/>
        </p:nvSpPr>
        <p:spPr>
          <a:xfrm>
            <a:off x="4591163" y="4743300"/>
            <a:ext cx="183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Screen 5</a:t>
            </a:r>
            <a:endParaRPr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614" name="Google Shape;614;g2db2e37d187_0_3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5463" y="1338500"/>
            <a:ext cx="1571070" cy="34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g2db2e37d187_0_3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9350" y="1418949"/>
            <a:ext cx="1533948" cy="3324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"/>
          <p:cNvSpPr txBox="1">
            <a:spLocks noGrp="1"/>
          </p:cNvSpPr>
          <p:nvPr>
            <p:ph type="title"/>
          </p:nvPr>
        </p:nvSpPr>
        <p:spPr>
          <a:xfrm>
            <a:off x="490559" y="123439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1. Determine requirements 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72" name="Google Shape;27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2757" y="0"/>
            <a:ext cx="1361243" cy="751696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5"/>
          <p:cNvSpPr txBox="1"/>
          <p:nvPr/>
        </p:nvSpPr>
        <p:spPr>
          <a:xfrm>
            <a:off x="490550" y="1088550"/>
            <a:ext cx="7717500" cy="13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34D57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An online movie ticket booking system facilitates the purchasing of movie tickets to its customers.</a:t>
            </a:r>
            <a:endParaRPr sz="1300">
              <a:solidFill>
                <a:srgbClr val="134D57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300">
              <a:solidFill>
                <a:srgbClr val="134D57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274" name="Google Shape;274;p5"/>
          <p:cNvSpPr txBox="1"/>
          <p:nvPr/>
        </p:nvSpPr>
        <p:spPr>
          <a:xfrm>
            <a:off x="1730850" y="664950"/>
            <a:ext cx="56823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34D57"/>
                </a:solidFill>
                <a:latin typeface="Space Grotesk"/>
                <a:ea typeface="Space Grotesk"/>
                <a:cs typeface="Space Grotesk"/>
                <a:sym typeface="Space Grotesk"/>
              </a:rPr>
              <a:t>Introduction</a:t>
            </a:r>
            <a:endParaRPr sz="2400" b="1">
              <a:solidFill>
                <a:srgbClr val="134D5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75" name="Google Shape;275;p5"/>
          <p:cNvSpPr txBox="1"/>
          <p:nvPr/>
        </p:nvSpPr>
        <p:spPr>
          <a:xfrm>
            <a:off x="395825" y="2829325"/>
            <a:ext cx="4176600" cy="19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34D57"/>
              </a:buClr>
              <a:buSzPts val="1300"/>
              <a:buFont typeface="Inter Medium"/>
              <a:buChar char="●"/>
            </a:pPr>
            <a:r>
              <a:rPr lang="en-US" sz="1300">
                <a:solidFill>
                  <a:srgbClr val="134D57"/>
                </a:solidFill>
                <a:latin typeface="Inter Medium"/>
                <a:ea typeface="Inter Medium"/>
                <a:cs typeface="Inter Medium"/>
                <a:sym typeface="Inter Medium"/>
              </a:rPr>
              <a:t>Problem: Long lines at the box office, limited information about showtimes, inconvenient ticket purchasing for customers</a:t>
            </a:r>
            <a:endParaRPr sz="1300">
              <a:solidFill>
                <a:srgbClr val="134D57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34D57"/>
              </a:buClr>
              <a:buSzPts val="1300"/>
              <a:buFont typeface="Inter Medium"/>
              <a:buChar char="●"/>
            </a:pPr>
            <a:r>
              <a:rPr lang="en-US" sz="1300">
                <a:solidFill>
                  <a:srgbClr val="134D57"/>
                </a:solidFill>
                <a:latin typeface="Inter Medium"/>
                <a:ea typeface="Inter Medium"/>
                <a:cs typeface="Inter Medium"/>
                <a:sym typeface="Inter Medium"/>
              </a:rPr>
              <a:t>Opportunity: increased sales, enhanced customer experience, improved operational efficiency</a:t>
            </a:r>
            <a:endParaRPr sz="1300">
              <a:solidFill>
                <a:srgbClr val="134D5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76" name="Google Shape;276;p5"/>
          <p:cNvSpPr txBox="1"/>
          <p:nvPr/>
        </p:nvSpPr>
        <p:spPr>
          <a:xfrm>
            <a:off x="395825" y="1884400"/>
            <a:ext cx="42705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34D57"/>
                </a:solidFill>
                <a:latin typeface="Space Grotesk"/>
                <a:ea typeface="Space Grotesk"/>
                <a:cs typeface="Space Grotesk"/>
                <a:sym typeface="Space Grotesk"/>
              </a:rPr>
              <a:t>Investigating the Situation</a:t>
            </a:r>
            <a:endParaRPr sz="2400" b="1">
              <a:solidFill>
                <a:srgbClr val="134D5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24"/>
          <p:cNvSpPr txBox="1">
            <a:spLocks noGrp="1"/>
          </p:cNvSpPr>
          <p:nvPr>
            <p:ph type="title"/>
          </p:nvPr>
        </p:nvSpPr>
        <p:spPr>
          <a:xfrm>
            <a:off x="2873887" y="1952625"/>
            <a:ext cx="3396225" cy="123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7200"/>
              <a:t>Thanks</a:t>
            </a:r>
            <a:endParaRPr sz="7200"/>
          </a:p>
        </p:txBody>
      </p:sp>
      <p:pic>
        <p:nvPicPr>
          <p:cNvPr id="621" name="Google Shape;62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2757" y="0"/>
            <a:ext cx="1361243" cy="751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db2e37d187_0_6"/>
          <p:cNvSpPr txBox="1">
            <a:spLocks noGrp="1"/>
          </p:cNvSpPr>
          <p:nvPr>
            <p:ph type="title"/>
          </p:nvPr>
        </p:nvSpPr>
        <p:spPr>
          <a:xfrm>
            <a:off x="490559" y="123439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1. Determine requirements 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82" name="Google Shape;282;g2db2e37d187_0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2757" y="0"/>
            <a:ext cx="1361242" cy="751696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2db2e37d187_0_6"/>
          <p:cNvSpPr txBox="1"/>
          <p:nvPr/>
        </p:nvSpPr>
        <p:spPr>
          <a:xfrm>
            <a:off x="383075" y="1631475"/>
            <a:ext cx="77535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34D57"/>
              </a:buClr>
              <a:buSzPts val="1200"/>
              <a:buFont typeface="Inter Medium"/>
              <a:buChar char="●"/>
            </a:pPr>
            <a:r>
              <a:rPr lang="en-US" sz="1200" dirty="0">
                <a:solidFill>
                  <a:srgbClr val="134D57"/>
                </a:solidFill>
                <a:latin typeface="Inter Medium"/>
                <a:ea typeface="Inter Medium"/>
                <a:cs typeface="Inter Medium"/>
                <a:sym typeface="Inter Medium"/>
              </a:rPr>
              <a:t>Primary stakeholders:</a:t>
            </a:r>
            <a:endParaRPr sz="1200" dirty="0">
              <a:solidFill>
                <a:srgbClr val="134D57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914400" lvl="1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34D57"/>
              </a:buClr>
              <a:buSzPts val="1400"/>
              <a:buFont typeface="Inter Medium"/>
              <a:buChar char="○"/>
            </a:pPr>
            <a:r>
              <a:rPr lang="en-US" sz="1200" dirty="0">
                <a:solidFill>
                  <a:srgbClr val="134D57"/>
                </a:solidFill>
                <a:latin typeface="Inter Medium"/>
                <a:ea typeface="Inter Medium"/>
                <a:cs typeface="Inter Medium"/>
                <a:sym typeface="Inter Medium"/>
              </a:rPr>
              <a:t>Customers</a:t>
            </a:r>
          </a:p>
          <a:p>
            <a:pPr marL="914400" lvl="1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34D57"/>
              </a:buClr>
              <a:buSzPts val="1400"/>
              <a:buFont typeface="Inter Medium"/>
              <a:buChar char="○"/>
            </a:pPr>
            <a:r>
              <a:rPr lang="en-US" sz="1200" dirty="0">
                <a:solidFill>
                  <a:srgbClr val="134D57"/>
                </a:solidFill>
                <a:latin typeface="Inter Medium"/>
                <a:ea typeface="Inter Medium"/>
                <a:cs typeface="Inter Medium"/>
                <a:sym typeface="Inter Medium"/>
              </a:rPr>
              <a:t>Visitors</a:t>
            </a:r>
          </a:p>
          <a:p>
            <a:pPr marL="914400" lvl="1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34D57"/>
              </a:buClr>
              <a:buSzPts val="1400"/>
              <a:buFont typeface="Inter Medium"/>
              <a:buChar char="○"/>
            </a:pPr>
            <a:r>
              <a:rPr lang="en-US" sz="1200" dirty="0">
                <a:solidFill>
                  <a:srgbClr val="134D57"/>
                </a:solidFill>
                <a:latin typeface="Inter Medium"/>
                <a:ea typeface="Inter Medium"/>
                <a:cs typeface="Inter Medium"/>
                <a:sym typeface="Inter Medium"/>
              </a:rPr>
              <a:t>Admins</a:t>
            </a:r>
          </a:p>
          <a:p>
            <a:pPr marL="914400" lvl="1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34D57"/>
              </a:buClr>
              <a:buSzPts val="1400"/>
              <a:buFont typeface="Inter Medium"/>
              <a:buChar char="○"/>
            </a:pPr>
            <a:r>
              <a:rPr lang="en-US" sz="1200" dirty="0">
                <a:solidFill>
                  <a:srgbClr val="134D57"/>
                </a:solidFill>
                <a:latin typeface="Inter Medium"/>
                <a:ea typeface="Inter Medium"/>
                <a:cs typeface="Inter Medium"/>
                <a:sym typeface="Inter Medium"/>
              </a:rPr>
              <a:t>System</a:t>
            </a:r>
            <a:endParaRPr sz="1200" dirty="0">
              <a:solidFill>
                <a:srgbClr val="134D57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457200" lvl="0" indent="-304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34D57"/>
              </a:buClr>
              <a:buSzPts val="1200"/>
              <a:buFont typeface="Inter Medium"/>
              <a:buChar char="●"/>
            </a:pPr>
            <a:r>
              <a:rPr lang="en-US" sz="1200" dirty="0">
                <a:solidFill>
                  <a:srgbClr val="134D57"/>
                </a:solidFill>
                <a:latin typeface="Inter Medium"/>
                <a:ea typeface="Inter Medium"/>
                <a:cs typeface="Inter Medium"/>
                <a:sym typeface="Inter Medium"/>
              </a:rPr>
              <a:t>Secondary stakeholders:</a:t>
            </a:r>
            <a:endParaRPr sz="1200" dirty="0">
              <a:solidFill>
                <a:srgbClr val="134D57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914400" lvl="1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34D57"/>
              </a:buClr>
              <a:buSzPts val="1400"/>
              <a:buFont typeface="Inter Medium"/>
              <a:buChar char="○"/>
            </a:pPr>
            <a:r>
              <a:rPr lang="en-US" sz="1200" dirty="0">
                <a:solidFill>
                  <a:srgbClr val="134D57"/>
                </a:solidFill>
                <a:latin typeface="Inter Medium"/>
                <a:ea typeface="Inter Medium"/>
                <a:cs typeface="Inter Medium"/>
                <a:sym typeface="Inter Medium"/>
              </a:rPr>
              <a:t>Payment gateway providers</a:t>
            </a:r>
            <a:endParaRPr sz="1200" dirty="0">
              <a:solidFill>
                <a:srgbClr val="134D57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200" dirty="0">
              <a:solidFill>
                <a:srgbClr val="134D5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84" name="Google Shape;284;g2db2e37d187_0_6"/>
          <p:cNvSpPr txBox="1"/>
          <p:nvPr/>
        </p:nvSpPr>
        <p:spPr>
          <a:xfrm>
            <a:off x="383075" y="900950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34D57"/>
                </a:solidFill>
                <a:latin typeface="Space Grotesk"/>
                <a:ea typeface="Space Grotesk"/>
                <a:cs typeface="Space Grotesk"/>
                <a:sym typeface="Space Grotesk"/>
              </a:rPr>
              <a:t>Analyzing Stakeholders</a:t>
            </a:r>
            <a:endParaRPr sz="2400" b="1">
              <a:solidFill>
                <a:srgbClr val="134D5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db2e37d187_0_17"/>
          <p:cNvSpPr txBox="1">
            <a:spLocks noGrp="1"/>
          </p:cNvSpPr>
          <p:nvPr>
            <p:ph type="title"/>
          </p:nvPr>
        </p:nvSpPr>
        <p:spPr>
          <a:xfrm>
            <a:off x="490559" y="123439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1. Determine requirements 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90" name="Google Shape;290;g2db2e37d187_0_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2757" y="0"/>
            <a:ext cx="1361242" cy="751696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2db2e37d187_0_17"/>
          <p:cNvSpPr txBox="1"/>
          <p:nvPr/>
        </p:nvSpPr>
        <p:spPr>
          <a:xfrm>
            <a:off x="383075" y="1536950"/>
            <a:ext cx="77535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34D57"/>
              </a:buClr>
              <a:buSzPts val="1200"/>
              <a:buFont typeface="Inter Medium"/>
              <a:buChar char="●"/>
            </a:pPr>
            <a:r>
              <a:rPr lang="en-US" sz="1300">
                <a:solidFill>
                  <a:srgbClr val="134D57"/>
                </a:solidFill>
                <a:latin typeface="Inter Medium"/>
                <a:ea typeface="Inter Medium"/>
                <a:cs typeface="Inter Medium"/>
                <a:sym typeface="Inter Medium"/>
              </a:rPr>
              <a:t>Functional Requirements</a:t>
            </a:r>
            <a:r>
              <a:rPr lang="en-US" sz="1200">
                <a:solidFill>
                  <a:srgbClr val="134D57"/>
                </a:solidFill>
                <a:latin typeface="Inter Medium"/>
                <a:ea typeface="Inter Medium"/>
                <a:cs typeface="Inter Medium"/>
                <a:sym typeface="Inter Medium"/>
              </a:rPr>
              <a:t>:</a:t>
            </a:r>
            <a:endParaRPr sz="1200">
              <a:solidFill>
                <a:srgbClr val="134D57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914400" lvl="1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34D57"/>
              </a:buClr>
              <a:buSzPts val="1300"/>
              <a:buFont typeface="Inter Medium"/>
              <a:buChar char="○"/>
            </a:pPr>
            <a:r>
              <a:rPr lang="en-US" sz="1300">
                <a:solidFill>
                  <a:srgbClr val="134D57"/>
                </a:solidFill>
                <a:latin typeface="Inter Medium"/>
                <a:ea typeface="Inter Medium"/>
                <a:cs typeface="Inter Medium"/>
                <a:sym typeface="Inter Medium"/>
              </a:rPr>
              <a:t>Movie listings: Display current and upcoming movies with details (synopsis, trailers, ratings).</a:t>
            </a:r>
            <a:endParaRPr sz="1300">
              <a:solidFill>
                <a:srgbClr val="134D57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914400" lvl="1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34D57"/>
              </a:buClr>
              <a:buSzPts val="1300"/>
              <a:buFont typeface="Inter Medium"/>
              <a:buChar char="○"/>
            </a:pPr>
            <a:r>
              <a:rPr lang="en-US" sz="1300">
                <a:solidFill>
                  <a:srgbClr val="134D57"/>
                </a:solidFill>
                <a:latin typeface="Inter Medium"/>
                <a:ea typeface="Inter Medium"/>
                <a:cs typeface="Inter Medium"/>
                <a:sym typeface="Inter Medium"/>
              </a:rPr>
              <a:t> Search functionality: Search by movie title, location, date, time.</a:t>
            </a:r>
            <a:endParaRPr sz="1300">
              <a:solidFill>
                <a:srgbClr val="134D57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914400" lvl="1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34D57"/>
              </a:buClr>
              <a:buSzPts val="1300"/>
              <a:buFont typeface="Inter Medium"/>
              <a:buChar char="○"/>
            </a:pPr>
            <a:r>
              <a:rPr lang="en-US" sz="1300">
                <a:solidFill>
                  <a:srgbClr val="134D57"/>
                </a:solidFill>
                <a:latin typeface="Inter Medium"/>
                <a:ea typeface="Inter Medium"/>
                <a:cs typeface="Inter Medium"/>
                <a:sym typeface="Inter Medium"/>
              </a:rPr>
              <a:t> Theater selection: Allow users to choose their preferred location.</a:t>
            </a:r>
            <a:endParaRPr sz="1300">
              <a:solidFill>
                <a:srgbClr val="134D57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914400" lvl="1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34D57"/>
              </a:buClr>
              <a:buSzPts val="1300"/>
              <a:buFont typeface="Inter Medium"/>
              <a:buChar char="○"/>
            </a:pPr>
            <a:r>
              <a:rPr lang="en-US" sz="1300">
                <a:solidFill>
                  <a:srgbClr val="134D57"/>
                </a:solidFill>
                <a:latin typeface="Inter Medium"/>
                <a:ea typeface="Inter Medium"/>
                <a:cs typeface="Inter Medium"/>
                <a:sym typeface="Inter Medium"/>
              </a:rPr>
              <a:t> Showtime listings: Clearly display available showtimes.</a:t>
            </a:r>
            <a:endParaRPr sz="1300">
              <a:solidFill>
                <a:srgbClr val="134D57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914400" lvl="1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34D57"/>
              </a:buClr>
              <a:buSzPts val="1300"/>
              <a:buFont typeface="Inter Medium"/>
              <a:buChar char="○"/>
            </a:pPr>
            <a:r>
              <a:rPr lang="en-US" sz="1300">
                <a:solidFill>
                  <a:srgbClr val="134D57"/>
                </a:solidFill>
                <a:latin typeface="Inter Medium"/>
                <a:ea typeface="Inter Medium"/>
                <a:cs typeface="Inter Medium"/>
                <a:sym typeface="Inter Medium"/>
              </a:rPr>
              <a:t> Seat selection: Interactive seat map for users to pick desired seats.</a:t>
            </a:r>
            <a:endParaRPr sz="1300">
              <a:solidFill>
                <a:srgbClr val="134D57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914400" lvl="1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34D57"/>
              </a:buClr>
              <a:buSzPts val="1300"/>
              <a:buFont typeface="Inter Medium"/>
              <a:buChar char="○"/>
            </a:pPr>
            <a:r>
              <a:rPr lang="en-US" sz="1300">
                <a:solidFill>
                  <a:srgbClr val="134D57"/>
                </a:solidFill>
                <a:latin typeface="Inter Medium"/>
                <a:ea typeface="Inter Medium"/>
                <a:cs typeface="Inter Medium"/>
                <a:sym typeface="Inter Medium"/>
              </a:rPr>
              <a:t> User registration/login: Secure system for customers to create accounts and store preferences.</a:t>
            </a:r>
            <a:endParaRPr sz="1300">
              <a:solidFill>
                <a:srgbClr val="134D57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914400" lvl="1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34D57"/>
              </a:buClr>
              <a:buSzPts val="1300"/>
              <a:buFont typeface="Inter Medium"/>
              <a:buChar char="○"/>
            </a:pPr>
            <a:r>
              <a:rPr lang="en-US" sz="1300">
                <a:solidFill>
                  <a:srgbClr val="134D57"/>
                </a:solidFill>
                <a:latin typeface="Inter Medium"/>
                <a:ea typeface="Inter Medium"/>
                <a:cs typeface="Inter Medium"/>
                <a:sym typeface="Inter Medium"/>
              </a:rPr>
              <a:t> Booking process: Streamlined ticket purchase steps.</a:t>
            </a:r>
            <a:endParaRPr sz="1300">
              <a:solidFill>
                <a:srgbClr val="134D57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914400" lvl="1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34D57"/>
              </a:buClr>
              <a:buSzPts val="1300"/>
              <a:buFont typeface="Inter Medium"/>
              <a:buChar char="○"/>
            </a:pPr>
            <a:r>
              <a:rPr lang="en-US" sz="1300">
                <a:solidFill>
                  <a:srgbClr val="134D57"/>
                </a:solidFill>
                <a:latin typeface="Inter Medium"/>
                <a:ea typeface="Inter Medium"/>
                <a:cs typeface="Inter Medium"/>
                <a:sym typeface="Inter Medium"/>
              </a:rPr>
              <a:t> Payment integration: Support multiple payment methods (credit/debit cards, e-wallets).</a:t>
            </a:r>
            <a:endParaRPr sz="1300">
              <a:solidFill>
                <a:srgbClr val="134D57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914400" lvl="1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34D57"/>
              </a:buClr>
              <a:buSzPts val="1300"/>
              <a:buFont typeface="Inter Medium"/>
              <a:buChar char="○"/>
            </a:pPr>
            <a:r>
              <a:rPr lang="en-US" sz="1300">
                <a:solidFill>
                  <a:srgbClr val="134D57"/>
                </a:solidFill>
                <a:latin typeface="Inter Medium"/>
                <a:ea typeface="Inter Medium"/>
                <a:cs typeface="Inter Medium"/>
                <a:sym typeface="Inter Medium"/>
              </a:rPr>
              <a:t> Ticket confirmation: Issue e-tickets or QR codes for entry.</a:t>
            </a:r>
            <a:endParaRPr sz="1300">
              <a:solidFill>
                <a:srgbClr val="134D57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914400" lvl="1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34D57"/>
              </a:buClr>
              <a:buSzPts val="1300"/>
              <a:buFont typeface="Inter Medium"/>
              <a:buChar char="○"/>
            </a:pPr>
            <a:r>
              <a:rPr lang="en-US" sz="1300">
                <a:solidFill>
                  <a:srgbClr val="134D57"/>
                </a:solidFill>
                <a:latin typeface="Inter Medium"/>
                <a:ea typeface="Inter Medium"/>
                <a:cs typeface="Inter Medium"/>
                <a:sym typeface="Inter Medium"/>
              </a:rPr>
              <a:t> Booking history: Allow users to view past bookings.</a:t>
            </a:r>
            <a:endParaRPr sz="1300">
              <a:solidFill>
                <a:srgbClr val="134D57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914400" lvl="1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34D57"/>
              </a:buClr>
              <a:buSzPts val="1300"/>
              <a:buFont typeface="Inter Medium"/>
              <a:buChar char="○"/>
            </a:pPr>
            <a:r>
              <a:rPr lang="en-US" sz="1300">
                <a:solidFill>
                  <a:srgbClr val="134D57"/>
                </a:solidFill>
                <a:latin typeface="Inter Medium"/>
                <a:ea typeface="Inter Medium"/>
                <a:cs typeface="Inter Medium"/>
                <a:sym typeface="Inter Medium"/>
              </a:rPr>
              <a:t> Cancellation/refund: Implement cancellation policies with clear refund information.</a:t>
            </a:r>
            <a:endParaRPr sz="1200">
              <a:solidFill>
                <a:srgbClr val="134D5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92" name="Google Shape;292;g2db2e37d187_0_17"/>
          <p:cNvSpPr txBox="1"/>
          <p:nvPr/>
        </p:nvSpPr>
        <p:spPr>
          <a:xfrm>
            <a:off x="383075" y="900950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34D57"/>
                </a:solidFill>
                <a:latin typeface="Space Grotesk"/>
                <a:ea typeface="Space Grotesk"/>
                <a:cs typeface="Space Grotesk"/>
                <a:sym typeface="Space Grotesk"/>
              </a:rPr>
              <a:t>Listing and Classifying the Requirements</a:t>
            </a:r>
            <a:endParaRPr sz="2400" b="1">
              <a:solidFill>
                <a:srgbClr val="134D5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db2e37d187_0_24"/>
          <p:cNvSpPr txBox="1">
            <a:spLocks noGrp="1"/>
          </p:cNvSpPr>
          <p:nvPr>
            <p:ph type="title"/>
          </p:nvPr>
        </p:nvSpPr>
        <p:spPr>
          <a:xfrm>
            <a:off x="490559" y="123439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1. Determine requirements 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98" name="Google Shape;298;g2db2e37d187_0_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2757" y="0"/>
            <a:ext cx="1361242" cy="751696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2db2e37d187_0_24"/>
          <p:cNvSpPr txBox="1"/>
          <p:nvPr/>
        </p:nvSpPr>
        <p:spPr>
          <a:xfrm>
            <a:off x="383075" y="1536950"/>
            <a:ext cx="77535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34D57"/>
              </a:buClr>
              <a:buSzPts val="1300"/>
              <a:buFont typeface="Inter Medium"/>
              <a:buChar char="●"/>
            </a:pPr>
            <a:r>
              <a:rPr lang="en-US" sz="1300">
                <a:solidFill>
                  <a:srgbClr val="134D57"/>
                </a:solidFill>
                <a:latin typeface="Inter Medium"/>
                <a:ea typeface="Inter Medium"/>
                <a:cs typeface="Inter Medium"/>
                <a:sym typeface="Inter Medium"/>
              </a:rPr>
              <a:t>NonFunctional Requirements</a:t>
            </a:r>
            <a:r>
              <a:rPr lang="en-US" sz="1200">
                <a:solidFill>
                  <a:srgbClr val="134D57"/>
                </a:solidFill>
                <a:latin typeface="Inter Medium"/>
                <a:ea typeface="Inter Medium"/>
                <a:cs typeface="Inter Medium"/>
                <a:sym typeface="Inter Medium"/>
              </a:rPr>
              <a:t>:</a:t>
            </a:r>
            <a:endParaRPr sz="1200">
              <a:solidFill>
                <a:srgbClr val="134D57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914400" lvl="1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34D57"/>
              </a:buClr>
              <a:buSzPts val="1300"/>
              <a:buFont typeface="Inter Medium"/>
              <a:buChar char="○"/>
            </a:pPr>
            <a:r>
              <a:rPr lang="en-US" sz="1300">
                <a:solidFill>
                  <a:srgbClr val="134D57"/>
                </a:solidFill>
                <a:latin typeface="Inter Medium"/>
                <a:ea typeface="Inter Medium"/>
                <a:cs typeface="Inter Medium"/>
                <a:sym typeface="Inter Medium"/>
              </a:rPr>
              <a:t>Performance: Fast loading times, quick search results.</a:t>
            </a:r>
            <a:endParaRPr sz="1300">
              <a:solidFill>
                <a:srgbClr val="134D57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914400" lvl="1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34D57"/>
              </a:buClr>
              <a:buSzPts val="1300"/>
              <a:buFont typeface="Inter Medium"/>
              <a:buChar char="○"/>
            </a:pPr>
            <a:r>
              <a:rPr lang="en-US" sz="1300">
                <a:solidFill>
                  <a:srgbClr val="134D57"/>
                </a:solidFill>
                <a:latin typeface="Inter Medium"/>
                <a:ea typeface="Inter Medium"/>
                <a:cs typeface="Inter Medium"/>
                <a:sym typeface="Inter Medium"/>
              </a:rPr>
              <a:t>Reliability: System should have minimal downtime and handle high traffic.</a:t>
            </a:r>
            <a:endParaRPr sz="1300">
              <a:solidFill>
                <a:srgbClr val="134D57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914400" lvl="1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34D57"/>
              </a:buClr>
              <a:buSzPts val="1300"/>
              <a:buFont typeface="Inter Medium"/>
              <a:buChar char="○"/>
            </a:pPr>
            <a:r>
              <a:rPr lang="en-US" sz="1300">
                <a:solidFill>
                  <a:srgbClr val="134D57"/>
                </a:solidFill>
                <a:latin typeface="Inter Medium"/>
                <a:ea typeface="Inter Medium"/>
                <a:cs typeface="Inter Medium"/>
                <a:sym typeface="Inter Medium"/>
              </a:rPr>
              <a:t>Security: Protect customer data and payment information.</a:t>
            </a:r>
            <a:endParaRPr sz="1300">
              <a:solidFill>
                <a:srgbClr val="134D57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914400" lvl="1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34D57"/>
              </a:buClr>
              <a:buSzPts val="1300"/>
              <a:buFont typeface="Inter Medium"/>
              <a:buChar char="○"/>
            </a:pPr>
            <a:r>
              <a:rPr lang="en-US" sz="1300">
                <a:solidFill>
                  <a:srgbClr val="134D57"/>
                </a:solidFill>
                <a:latin typeface="Inter Medium"/>
                <a:ea typeface="Inter Medium"/>
                <a:cs typeface="Inter Medium"/>
                <a:sym typeface="Inter Medium"/>
              </a:rPr>
              <a:t>User interface: Intuitive, easy-to-use design across devices.</a:t>
            </a:r>
            <a:endParaRPr sz="1300">
              <a:solidFill>
                <a:srgbClr val="134D57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914400" lvl="1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34D57"/>
              </a:buClr>
              <a:buSzPts val="1300"/>
              <a:buFont typeface="Inter Medium"/>
              <a:buChar char="○"/>
            </a:pPr>
            <a:r>
              <a:rPr lang="en-US" sz="1300">
                <a:solidFill>
                  <a:srgbClr val="134D57"/>
                </a:solidFill>
                <a:latin typeface="Inter Medium"/>
                <a:ea typeface="Inter Medium"/>
                <a:cs typeface="Inter Medium"/>
                <a:sym typeface="Inter Medium"/>
              </a:rPr>
              <a:t>Accessibility: Meet accessibility standards (for users with disabilities, etc.).</a:t>
            </a:r>
            <a:endParaRPr sz="1200">
              <a:solidFill>
                <a:srgbClr val="134D5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00" name="Google Shape;300;g2db2e37d187_0_24"/>
          <p:cNvSpPr txBox="1"/>
          <p:nvPr/>
        </p:nvSpPr>
        <p:spPr>
          <a:xfrm>
            <a:off x="383075" y="900950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34D57"/>
                </a:solidFill>
                <a:latin typeface="Space Grotesk"/>
                <a:ea typeface="Space Grotesk"/>
                <a:cs typeface="Space Grotesk"/>
                <a:sym typeface="Space Grotesk"/>
              </a:rPr>
              <a:t>Listing and Classifying the Requirements</a:t>
            </a:r>
            <a:endParaRPr sz="2400" b="1">
              <a:solidFill>
                <a:srgbClr val="134D5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db2e37d187_0_31"/>
          <p:cNvSpPr txBox="1">
            <a:spLocks noGrp="1"/>
          </p:cNvSpPr>
          <p:nvPr>
            <p:ph type="title"/>
          </p:nvPr>
        </p:nvSpPr>
        <p:spPr>
          <a:xfrm>
            <a:off x="490559" y="123439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2. Functional modelling 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06" name="Google Shape;306;g2db2e37d187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2757" y="0"/>
            <a:ext cx="1361242" cy="751696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2db2e37d187_0_31"/>
          <p:cNvSpPr txBox="1"/>
          <p:nvPr/>
        </p:nvSpPr>
        <p:spPr>
          <a:xfrm>
            <a:off x="383075" y="900950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34D57"/>
                </a:solidFill>
                <a:latin typeface="Space Grotesk"/>
                <a:ea typeface="Space Grotesk"/>
                <a:cs typeface="Space Grotesk"/>
                <a:sym typeface="Space Grotesk"/>
              </a:rPr>
              <a:t>General Use Case</a:t>
            </a:r>
            <a:endParaRPr sz="2400" b="1">
              <a:solidFill>
                <a:srgbClr val="134D5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308" name="Google Shape;308;g2db2e37d187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3125" y="1581275"/>
            <a:ext cx="4312350" cy="330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legant Education Pack for Students XL by Slidesgo">
  <a:themeElements>
    <a:clrScheme name="Simple Light">
      <a:dk1>
        <a:srgbClr val="FFFFFF"/>
      </a:dk1>
      <a:lt1>
        <a:srgbClr val="EDECDF"/>
      </a:lt1>
      <a:dk2>
        <a:srgbClr val="C8A591"/>
      </a:dk2>
      <a:lt2>
        <a:srgbClr val="FFFFFF"/>
      </a:lt2>
      <a:accent1>
        <a:srgbClr val="A0A299"/>
      </a:accent1>
      <a:accent2>
        <a:srgbClr val="40474B"/>
      </a:accent2>
      <a:accent3>
        <a:srgbClr val="C8A591"/>
      </a:accent3>
      <a:accent4>
        <a:srgbClr val="EDECDF"/>
      </a:accent4>
      <a:accent5>
        <a:srgbClr val="A0A299"/>
      </a:accent5>
      <a:accent6>
        <a:srgbClr val="FFFFFF"/>
      </a:accent6>
      <a:hlink>
        <a:srgbClr val="4047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619</Words>
  <Application>Microsoft Office PowerPoint</Application>
  <PresentationFormat>On-screen Show (16:9)</PresentationFormat>
  <Paragraphs>139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Times New Roman</vt:lpstr>
      <vt:lpstr>Manjari</vt:lpstr>
      <vt:lpstr>Hammersmith One</vt:lpstr>
      <vt:lpstr>Open Sans Medium</vt:lpstr>
      <vt:lpstr>Space Grotesk</vt:lpstr>
      <vt:lpstr>Arial</vt:lpstr>
      <vt:lpstr>Georgia</vt:lpstr>
      <vt:lpstr>Inter Medium</vt:lpstr>
      <vt:lpstr>Elegant Education Pack for Students XL by Slidesgo</vt:lpstr>
      <vt:lpstr>REQUIREMENTS ANALYSIS AND DESIGNS</vt:lpstr>
      <vt:lpstr>REQUIREMENTS ANALYSIS AND DESIGNS</vt:lpstr>
      <vt:lpstr>GROUP 10:</vt:lpstr>
      <vt:lpstr>ONLINE MOVIE TICKETS BOOKING SYSTEM </vt:lpstr>
      <vt:lpstr>1. Determine requirements </vt:lpstr>
      <vt:lpstr>1. Determine requirements </vt:lpstr>
      <vt:lpstr>1. Determine requirements </vt:lpstr>
      <vt:lpstr>1. Determine requirements </vt:lpstr>
      <vt:lpstr>2. Functional modelling </vt:lpstr>
      <vt:lpstr>2. Functional modelling </vt:lpstr>
      <vt:lpstr>2. Functional modelling </vt:lpstr>
      <vt:lpstr>PowerPoint Presentation</vt:lpstr>
      <vt:lpstr>2. Functional modelling </vt:lpstr>
      <vt:lpstr>2. Functional modelling </vt:lpstr>
      <vt:lpstr>2. Functional modelling </vt:lpstr>
      <vt:lpstr>2. Functional modelling </vt:lpstr>
      <vt:lpstr>PowerPoint Presentation</vt:lpstr>
      <vt:lpstr>PowerPoint Presentation</vt:lpstr>
      <vt:lpstr>PowerPoint Presentation</vt:lpstr>
      <vt:lpstr>PowerPoint Presentation</vt:lpstr>
      <vt:lpstr>2. Functional modelling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Functional modelling </vt:lpstr>
      <vt:lpstr>PowerPoint Presentation</vt:lpstr>
      <vt:lpstr>PowerPoint Presentation</vt:lpstr>
      <vt:lpstr>PowerPoint Presentation</vt:lpstr>
      <vt:lpstr>PowerPoint Presentation</vt:lpstr>
      <vt:lpstr>2. Functional modelling </vt:lpstr>
      <vt:lpstr>PowerPoint Presentation</vt:lpstr>
      <vt:lpstr>PowerPoint Presentation</vt:lpstr>
      <vt:lpstr>PowerPoint Presentation</vt:lpstr>
      <vt:lpstr>PowerPoint Presentation</vt:lpstr>
      <vt:lpstr>2. Functional modelling </vt:lpstr>
      <vt:lpstr>PowerPoint Presentation</vt:lpstr>
      <vt:lpstr>PowerPoint Presentation</vt:lpstr>
      <vt:lpstr>PowerPoint Presentation</vt:lpstr>
      <vt:lpstr>PowerPoint Presentation</vt:lpstr>
      <vt:lpstr>3. Class Diagram </vt:lpstr>
      <vt:lpstr>4. User Interface Design </vt:lpstr>
      <vt:lpstr>4. User Interface Design </vt:lpstr>
      <vt:lpstr>4. User Interface Design </vt:lpstr>
      <vt:lpstr>4. User Interface Design </vt:lpstr>
      <vt:lpstr>4. User Interface Design </vt:lpstr>
      <vt:lpstr>4. User Interface Design 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REQUIREMENTS ANALYSIS AND DESIGNS</dc:title>
  <dc:creator>Dell</dc:creator>
  <cp:lastModifiedBy>Long Thien</cp:lastModifiedBy>
  <cp:revision>8</cp:revision>
  <dcterms:created xsi:type="dcterms:W3CDTF">2024-04-12T02:58:21Z</dcterms:created>
  <dcterms:modified xsi:type="dcterms:W3CDTF">2024-05-10T06:54:34Z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39E37F4A666C4CDCBC67F5DAD1D47B7F_13</vt:lpwstr>
  </property>
  <property fmtid="{D5CDD505-2E9C-101B-9397-08002B2CF9AE}" pid="3" name="KSOProductBuildVer">
    <vt:lpwstr>1033-12.2.0.16731</vt:lpwstr>
  </property>
</Properties>
</file>